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2192000" cy="6858000"/>
  <p:notesSz cx="6858000" cy="9144000"/>
  <p:embeddedFontLst>
    <p:embeddedFont>
      <p:font typeface="Calibri" panose="020F0502020204030204" pitchFamily="34" charset="0"/>
      <p:regular r:id="rId28"/>
      <p:bold r:id="rId29"/>
      <p:italic r:id="rId30"/>
      <p:boldItalic r:id="rId31"/>
    </p:embeddedFont>
    <p:embeddedFont>
      <p:font typeface="Quattrocento Sans" panose="020B060402020202020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3" name="Google Shape;103;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2" name="Google Shape;18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2" name="Google Shape;19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9" name="Google Shape;19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6" name="Google Shape;20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4" name="Google Shape;21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1" name="Google Shape;221;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3" name="Google Shape;24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1" name="Google Shape;25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 name="Google Shape;11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8" name="Google Shape;25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5" name="Google Shape;26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2" name="Google Shape;27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9" name="Google Shape;27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7" name="Google Shape;287;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 name="Google Shape;294;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 Slide Show mode, click the arrow to enter the PowerPoint Getting Started Center.</a:t>
            </a:r>
            <a:endParaRPr/>
          </a:p>
        </p:txBody>
      </p:sp>
      <p:sp>
        <p:nvSpPr>
          <p:cNvPr id="295" name="Google Shape;295;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 name="Google Shape;12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0" name="Google Shape;14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8" name="Google Shape;14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8" name="Google Shape;15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6" name="Google Shape;16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4" name="Google Shape;17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p:nvPr/>
        </p:nvSpPr>
        <p:spPr>
          <a:xfrm>
            <a:off x="0" y="0"/>
            <a:ext cx="12192000" cy="4866468"/>
          </a:xfrm>
          <a:prstGeom prst="rect">
            <a:avLst/>
          </a:prstGeom>
          <a:solidFill>
            <a:srgbClr val="D247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7" name="Google Shape;17;p2"/>
          <p:cNvSpPr txBox="1">
            <a:spLocks noGrp="1"/>
          </p:cNvSpPr>
          <p:nvPr>
            <p:ph type="ctrTitle"/>
          </p:nvPr>
        </p:nvSpPr>
        <p:spPr>
          <a:xfrm>
            <a:off x="838200" y="2061006"/>
            <a:ext cx="10515600" cy="23876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1"/>
              </a:buClr>
              <a:buSzPts val="5400"/>
              <a:buFont typeface="Quattrocento Sans"/>
              <a:buNone/>
              <a:defRPr sz="5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2"/>
          <p:cNvSpPr txBox="1">
            <a:spLocks noGrp="1"/>
          </p:cNvSpPr>
          <p:nvPr>
            <p:ph type="subTitle" idx="1"/>
          </p:nvPr>
        </p:nvSpPr>
        <p:spPr>
          <a:xfrm>
            <a:off x="838202" y="5110609"/>
            <a:ext cx="6705599" cy="1137793"/>
          </a:xfrm>
          <a:prstGeom prst="rect">
            <a:avLst/>
          </a:prstGeom>
          <a:noFill/>
          <a:ln>
            <a:noFill/>
          </a:ln>
        </p:spPr>
        <p:txBody>
          <a:bodyPr spcFirstLastPara="1" wrap="square" lIns="91425" tIns="45700" rIns="91425" bIns="45700" anchor="t" anchorCtr="0">
            <a:noAutofit/>
          </a:bodyPr>
          <a:lstStyle>
            <a:lvl1pPr lvl="0" algn="l">
              <a:lnSpc>
                <a:spcPct val="150000"/>
              </a:lnSpc>
              <a:spcBef>
                <a:spcPts val="600"/>
              </a:spcBef>
              <a:spcAft>
                <a:spcPts val="0"/>
              </a:spcAft>
              <a:buClr>
                <a:srgbClr val="D24726"/>
              </a:buClr>
              <a:buSzPts val="2800"/>
              <a:buNone/>
              <a:defRPr sz="2800">
                <a:solidFill>
                  <a:srgbClr val="D24726"/>
                </a:solidFill>
                <a:latin typeface="Quattrocento Sans"/>
                <a:ea typeface="Quattrocento Sans"/>
                <a:cs typeface="Quattrocento Sans"/>
                <a:sym typeface="Quattrocento Sans"/>
              </a:defRPr>
            </a:lvl1pPr>
            <a:lvl2pPr lvl="1" algn="ctr">
              <a:lnSpc>
                <a:spcPct val="90000"/>
              </a:lnSpc>
              <a:spcBef>
                <a:spcPts val="600"/>
              </a:spcBef>
              <a:spcAft>
                <a:spcPts val="0"/>
              </a:spcAft>
              <a:buClr>
                <a:schemeClr val="dk1"/>
              </a:buClr>
              <a:buSzPts val="2000"/>
              <a:buNone/>
              <a:defRPr sz="2000"/>
            </a:lvl2pPr>
            <a:lvl3pPr lvl="2" algn="ctr">
              <a:lnSpc>
                <a:spcPct val="90000"/>
              </a:lnSpc>
              <a:spcBef>
                <a:spcPts val="540"/>
              </a:spcBef>
              <a:spcAft>
                <a:spcPts val="0"/>
              </a:spcAft>
              <a:buClr>
                <a:schemeClr val="dk1"/>
              </a:buClr>
              <a:buSzPts val="1800"/>
              <a:buNone/>
              <a:defRPr sz="1800"/>
            </a:lvl3pPr>
            <a:lvl4pPr lvl="3" algn="ctr">
              <a:lnSpc>
                <a:spcPct val="90000"/>
              </a:lnSpc>
              <a:spcBef>
                <a:spcPts val="480"/>
              </a:spcBef>
              <a:spcAft>
                <a:spcPts val="0"/>
              </a:spcAft>
              <a:buClr>
                <a:schemeClr val="dk1"/>
              </a:buClr>
              <a:buSzPts val="1600"/>
              <a:buNone/>
              <a:defRPr sz="1600"/>
            </a:lvl4pPr>
            <a:lvl5pPr lvl="4" algn="ctr">
              <a:lnSpc>
                <a:spcPct val="90000"/>
              </a:lnSpc>
              <a:spcBef>
                <a:spcPts val="480"/>
              </a:spcBef>
              <a:spcAft>
                <a:spcPts val="0"/>
              </a:spcAft>
              <a:buClr>
                <a:schemeClr val="dk1"/>
              </a:buClr>
              <a:buSzPts val="1600"/>
              <a:buNone/>
              <a:defRPr sz="1600"/>
            </a:lvl5pPr>
            <a:lvl6pPr lvl="5" algn="ctr">
              <a:lnSpc>
                <a:spcPct val="90000"/>
              </a:lnSpc>
              <a:spcBef>
                <a:spcPts val="480"/>
              </a:spcBef>
              <a:spcAft>
                <a:spcPts val="0"/>
              </a:spcAft>
              <a:buClr>
                <a:schemeClr val="dk1"/>
              </a:buClr>
              <a:buSzPts val="1600"/>
              <a:buNone/>
              <a:defRPr sz="1600"/>
            </a:lvl6pPr>
            <a:lvl7pPr lvl="6" algn="ctr">
              <a:lnSpc>
                <a:spcPct val="90000"/>
              </a:lnSpc>
              <a:spcBef>
                <a:spcPts val="480"/>
              </a:spcBef>
              <a:spcAft>
                <a:spcPts val="0"/>
              </a:spcAft>
              <a:buClr>
                <a:schemeClr val="dk1"/>
              </a:buClr>
              <a:buSzPts val="1600"/>
              <a:buNone/>
              <a:defRPr sz="1600"/>
            </a:lvl7pPr>
            <a:lvl8pPr lvl="7" algn="ctr">
              <a:lnSpc>
                <a:spcPct val="90000"/>
              </a:lnSpc>
              <a:spcBef>
                <a:spcPts val="480"/>
              </a:spcBef>
              <a:spcAft>
                <a:spcPts val="0"/>
              </a:spcAft>
              <a:buClr>
                <a:schemeClr val="dk1"/>
              </a:buClr>
              <a:buSzPts val="1600"/>
              <a:buNone/>
              <a:defRPr sz="1600"/>
            </a:lvl8pPr>
            <a:lvl9pPr lvl="8" algn="ctr">
              <a:lnSpc>
                <a:spcPct val="90000"/>
              </a:lnSpc>
              <a:spcBef>
                <a:spcPts val="480"/>
              </a:spcBef>
              <a:spcAft>
                <a:spcPts val="0"/>
              </a:spcAft>
              <a:buClr>
                <a:schemeClr val="dk1"/>
              </a:buClr>
              <a:buSzPts val="1600"/>
              <a:buNone/>
              <a:defRPr sz="1600"/>
            </a:lvl9pPr>
          </a:lstStyle>
          <a:p>
            <a:endParaRPr/>
          </a:p>
        </p:txBody>
      </p:sp>
      <p:sp>
        <p:nvSpPr>
          <p:cNvPr id="19" name="Google Shape;19;p2"/>
          <p:cNvSpPr txBox="1">
            <a:spLocks noGrp="1"/>
          </p:cNvSpPr>
          <p:nvPr>
            <p:ph type="dt" idx="10"/>
          </p:nvPr>
        </p:nvSpPr>
        <p:spPr>
          <a:xfrm>
            <a:off x="838200" y="6356352"/>
            <a:ext cx="3276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
          <p:cNvSpPr txBox="1">
            <a:spLocks noGrp="1"/>
          </p:cNvSpPr>
          <p:nvPr>
            <p:ph type="ftr" idx="11"/>
          </p:nvPr>
        </p:nvSpPr>
        <p:spPr>
          <a:xfrm>
            <a:off x="4648200" y="6356352"/>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2"/>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
        <p:nvSpPr>
          <p:cNvPr id="22" name="Google Shape;22;p2"/>
          <p:cNvSpPr/>
          <p:nvPr/>
        </p:nvSpPr>
        <p:spPr>
          <a:xfrm>
            <a:off x="0" y="0"/>
            <a:ext cx="12192000" cy="4866468"/>
          </a:xfrm>
          <a:prstGeom prst="rect">
            <a:avLst/>
          </a:prstGeom>
          <a:solidFill>
            <a:srgbClr val="D247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4"/>
        <p:cNvGrpSpPr/>
        <p:nvPr/>
      </p:nvGrpSpPr>
      <p:grpSpPr>
        <a:xfrm>
          <a:off x="0" y="0"/>
          <a:ext cx="0" cy="0"/>
          <a:chOff x="0" y="0"/>
          <a:chExt cx="0" cy="0"/>
        </a:xfrm>
      </p:grpSpPr>
      <p:sp>
        <p:nvSpPr>
          <p:cNvPr id="85" name="Google Shape;85;p11"/>
          <p:cNvSpPr/>
          <p:nvPr/>
        </p:nvSpPr>
        <p:spPr>
          <a:xfrm>
            <a:off x="0" y="0"/>
            <a:ext cx="12192000" cy="1332854"/>
          </a:xfrm>
          <a:prstGeom prst="rect">
            <a:avLst/>
          </a:prstGeom>
          <a:solidFill>
            <a:srgbClr val="D247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86" name="Google Shape;86;p11"/>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1"/>
              </a:buClr>
              <a:buSzPts val="3600"/>
              <a:buFont typeface="Quattrocento Sans"/>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540"/>
              </a:spcBef>
              <a:spcAft>
                <a:spcPts val="0"/>
              </a:spcAft>
              <a:buClr>
                <a:schemeClr val="dk1"/>
              </a:buClr>
              <a:buSzPts val="1800"/>
              <a:buChar char="•"/>
              <a:defRPr/>
            </a:lvl1pPr>
            <a:lvl2pPr marL="914400" lvl="1" indent="-342900" algn="l">
              <a:lnSpc>
                <a:spcPct val="90000"/>
              </a:lnSpc>
              <a:spcBef>
                <a:spcPts val="540"/>
              </a:spcBef>
              <a:spcAft>
                <a:spcPts val="0"/>
              </a:spcAft>
              <a:buClr>
                <a:schemeClr val="dk1"/>
              </a:buClr>
              <a:buSzPts val="1800"/>
              <a:buChar char="•"/>
              <a:defRPr/>
            </a:lvl2pPr>
            <a:lvl3pPr marL="1371600" lvl="2" indent="-342900" algn="l">
              <a:lnSpc>
                <a:spcPct val="90000"/>
              </a:lnSpc>
              <a:spcBef>
                <a:spcPts val="540"/>
              </a:spcBef>
              <a:spcAft>
                <a:spcPts val="0"/>
              </a:spcAft>
              <a:buClr>
                <a:schemeClr val="dk1"/>
              </a:buClr>
              <a:buSzPts val="1800"/>
              <a:buChar char="•"/>
              <a:defRPr/>
            </a:lvl3pPr>
            <a:lvl4pPr marL="1828800" lvl="3" indent="-342900" algn="l">
              <a:lnSpc>
                <a:spcPct val="90000"/>
              </a:lnSpc>
              <a:spcBef>
                <a:spcPts val="540"/>
              </a:spcBef>
              <a:spcAft>
                <a:spcPts val="0"/>
              </a:spcAft>
              <a:buClr>
                <a:schemeClr val="dk1"/>
              </a:buClr>
              <a:buSzPts val="1800"/>
              <a:buChar char="•"/>
              <a:defRPr/>
            </a:lvl4pPr>
            <a:lvl5pPr marL="2286000" lvl="4" indent="-342900" algn="l">
              <a:lnSpc>
                <a:spcPct val="90000"/>
              </a:lnSpc>
              <a:spcBef>
                <a:spcPts val="540"/>
              </a:spcBef>
              <a:spcAft>
                <a:spcPts val="0"/>
              </a:spcAft>
              <a:buClr>
                <a:schemeClr val="dk1"/>
              </a:buClr>
              <a:buSzPts val="1800"/>
              <a:buChar char="•"/>
              <a:defRPr/>
            </a:lvl5pPr>
            <a:lvl6pPr marL="2743200" lvl="5" indent="-342900" algn="l">
              <a:lnSpc>
                <a:spcPct val="90000"/>
              </a:lnSpc>
              <a:spcBef>
                <a:spcPts val="540"/>
              </a:spcBef>
              <a:spcAft>
                <a:spcPts val="0"/>
              </a:spcAft>
              <a:buClr>
                <a:schemeClr val="dk1"/>
              </a:buClr>
              <a:buSzPts val="1800"/>
              <a:buChar char="•"/>
              <a:defRPr/>
            </a:lvl6pPr>
            <a:lvl7pPr marL="3200400" lvl="6" indent="-342900" algn="l">
              <a:lnSpc>
                <a:spcPct val="90000"/>
              </a:lnSpc>
              <a:spcBef>
                <a:spcPts val="540"/>
              </a:spcBef>
              <a:spcAft>
                <a:spcPts val="0"/>
              </a:spcAft>
              <a:buClr>
                <a:schemeClr val="dk1"/>
              </a:buClr>
              <a:buSzPts val="1800"/>
              <a:buChar char="•"/>
              <a:defRPr/>
            </a:lvl7pPr>
            <a:lvl8pPr marL="3657600" lvl="7" indent="-342900" algn="l">
              <a:lnSpc>
                <a:spcPct val="90000"/>
              </a:lnSpc>
              <a:spcBef>
                <a:spcPts val="540"/>
              </a:spcBef>
              <a:spcAft>
                <a:spcPts val="0"/>
              </a:spcAft>
              <a:buClr>
                <a:schemeClr val="dk1"/>
              </a:buClr>
              <a:buSzPts val="1800"/>
              <a:buChar char="•"/>
              <a:defRPr/>
            </a:lvl8pPr>
            <a:lvl9pPr marL="4114800" lvl="8" indent="-342900" algn="l">
              <a:lnSpc>
                <a:spcPct val="90000"/>
              </a:lnSpc>
              <a:spcBef>
                <a:spcPts val="540"/>
              </a:spcBef>
              <a:spcAft>
                <a:spcPts val="0"/>
              </a:spcAft>
              <a:buClr>
                <a:schemeClr val="dk1"/>
              </a:buClr>
              <a:buSzPts val="1800"/>
              <a:buChar char="•"/>
              <a:defRPr/>
            </a:lvl9pPr>
          </a:lstStyle>
          <a:p>
            <a:endParaRPr/>
          </a:p>
        </p:txBody>
      </p:sp>
      <p:sp>
        <p:nvSpPr>
          <p:cNvPr id="88" name="Google Shape;88;p11"/>
          <p:cNvSpPr txBox="1">
            <a:spLocks noGrp="1"/>
          </p:cNvSpPr>
          <p:nvPr>
            <p:ph type="dt" idx="10"/>
          </p:nvPr>
        </p:nvSpPr>
        <p:spPr>
          <a:xfrm>
            <a:off x="838200" y="6356352"/>
            <a:ext cx="3276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11"/>
          <p:cNvSpPr txBox="1">
            <a:spLocks noGrp="1"/>
          </p:cNvSpPr>
          <p:nvPr>
            <p:ph type="ftr" idx="11"/>
          </p:nvPr>
        </p:nvSpPr>
        <p:spPr>
          <a:xfrm>
            <a:off x="4648200" y="6356352"/>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1"/>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
        <p:nvSpPr>
          <p:cNvPr id="91" name="Google Shape;91;p11"/>
          <p:cNvSpPr/>
          <p:nvPr/>
        </p:nvSpPr>
        <p:spPr>
          <a:xfrm>
            <a:off x="0" y="0"/>
            <a:ext cx="12192000" cy="1332854"/>
          </a:xfrm>
          <a:prstGeom prst="rect">
            <a:avLst/>
          </a:prstGeom>
          <a:solidFill>
            <a:srgbClr val="D247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2"/>
        <p:cNvGrpSpPr/>
        <p:nvPr/>
      </p:nvGrpSpPr>
      <p:grpSpPr>
        <a:xfrm>
          <a:off x="0" y="0"/>
          <a:ext cx="0" cy="0"/>
          <a:chOff x="0" y="0"/>
          <a:chExt cx="0" cy="0"/>
        </a:xfrm>
      </p:grpSpPr>
      <p:sp>
        <p:nvSpPr>
          <p:cNvPr id="93" name="Google Shape;93;p12"/>
          <p:cNvSpPr/>
          <p:nvPr/>
        </p:nvSpPr>
        <p:spPr>
          <a:xfrm>
            <a:off x="10095346" y="0"/>
            <a:ext cx="2096655" cy="6858000"/>
          </a:xfrm>
          <a:prstGeom prst="rect">
            <a:avLst/>
          </a:prstGeom>
          <a:solidFill>
            <a:srgbClr val="D247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94" name="Google Shape;94;p12"/>
          <p:cNvSpPr txBox="1">
            <a:spLocks noGrp="1"/>
          </p:cNvSpPr>
          <p:nvPr>
            <p:ph type="title"/>
          </p:nvPr>
        </p:nvSpPr>
        <p:spPr>
          <a:xfrm rot="5400000">
            <a:off x="8219282" y="2361262"/>
            <a:ext cx="5811838" cy="1819564"/>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1"/>
              </a:buClr>
              <a:buSzPts val="3600"/>
              <a:buFont typeface="Quattrocento Sans"/>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12"/>
          <p:cNvSpPr txBox="1">
            <a:spLocks noGrp="1"/>
          </p:cNvSpPr>
          <p:nvPr>
            <p:ph type="body" idx="1"/>
          </p:nvPr>
        </p:nvSpPr>
        <p:spPr>
          <a:xfrm rot="5400000">
            <a:off x="1799432"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540"/>
              </a:spcBef>
              <a:spcAft>
                <a:spcPts val="0"/>
              </a:spcAft>
              <a:buClr>
                <a:schemeClr val="dk1"/>
              </a:buClr>
              <a:buSzPts val="1800"/>
              <a:buChar char="•"/>
              <a:defRPr/>
            </a:lvl1pPr>
            <a:lvl2pPr marL="914400" lvl="1" indent="-342900" algn="l">
              <a:lnSpc>
                <a:spcPct val="90000"/>
              </a:lnSpc>
              <a:spcBef>
                <a:spcPts val="540"/>
              </a:spcBef>
              <a:spcAft>
                <a:spcPts val="0"/>
              </a:spcAft>
              <a:buClr>
                <a:schemeClr val="dk1"/>
              </a:buClr>
              <a:buSzPts val="1800"/>
              <a:buChar char="•"/>
              <a:defRPr/>
            </a:lvl2pPr>
            <a:lvl3pPr marL="1371600" lvl="2" indent="-342900" algn="l">
              <a:lnSpc>
                <a:spcPct val="90000"/>
              </a:lnSpc>
              <a:spcBef>
                <a:spcPts val="540"/>
              </a:spcBef>
              <a:spcAft>
                <a:spcPts val="0"/>
              </a:spcAft>
              <a:buClr>
                <a:schemeClr val="dk1"/>
              </a:buClr>
              <a:buSzPts val="1800"/>
              <a:buChar char="•"/>
              <a:defRPr/>
            </a:lvl3pPr>
            <a:lvl4pPr marL="1828800" lvl="3" indent="-342900" algn="l">
              <a:lnSpc>
                <a:spcPct val="90000"/>
              </a:lnSpc>
              <a:spcBef>
                <a:spcPts val="540"/>
              </a:spcBef>
              <a:spcAft>
                <a:spcPts val="0"/>
              </a:spcAft>
              <a:buClr>
                <a:schemeClr val="dk1"/>
              </a:buClr>
              <a:buSzPts val="1800"/>
              <a:buChar char="•"/>
              <a:defRPr/>
            </a:lvl4pPr>
            <a:lvl5pPr marL="2286000" lvl="4" indent="-342900" algn="l">
              <a:lnSpc>
                <a:spcPct val="90000"/>
              </a:lnSpc>
              <a:spcBef>
                <a:spcPts val="540"/>
              </a:spcBef>
              <a:spcAft>
                <a:spcPts val="0"/>
              </a:spcAft>
              <a:buClr>
                <a:schemeClr val="dk1"/>
              </a:buClr>
              <a:buSzPts val="1800"/>
              <a:buChar char="•"/>
              <a:defRPr/>
            </a:lvl5pPr>
            <a:lvl6pPr marL="2743200" lvl="5" indent="-342900" algn="l">
              <a:lnSpc>
                <a:spcPct val="90000"/>
              </a:lnSpc>
              <a:spcBef>
                <a:spcPts val="540"/>
              </a:spcBef>
              <a:spcAft>
                <a:spcPts val="0"/>
              </a:spcAft>
              <a:buClr>
                <a:schemeClr val="dk1"/>
              </a:buClr>
              <a:buSzPts val="1800"/>
              <a:buChar char="•"/>
              <a:defRPr/>
            </a:lvl6pPr>
            <a:lvl7pPr marL="3200400" lvl="6" indent="-342900" algn="l">
              <a:lnSpc>
                <a:spcPct val="90000"/>
              </a:lnSpc>
              <a:spcBef>
                <a:spcPts val="540"/>
              </a:spcBef>
              <a:spcAft>
                <a:spcPts val="0"/>
              </a:spcAft>
              <a:buClr>
                <a:schemeClr val="dk1"/>
              </a:buClr>
              <a:buSzPts val="1800"/>
              <a:buChar char="•"/>
              <a:defRPr/>
            </a:lvl7pPr>
            <a:lvl8pPr marL="3657600" lvl="7" indent="-342900" algn="l">
              <a:lnSpc>
                <a:spcPct val="90000"/>
              </a:lnSpc>
              <a:spcBef>
                <a:spcPts val="540"/>
              </a:spcBef>
              <a:spcAft>
                <a:spcPts val="0"/>
              </a:spcAft>
              <a:buClr>
                <a:schemeClr val="dk1"/>
              </a:buClr>
              <a:buSzPts val="1800"/>
              <a:buChar char="•"/>
              <a:defRPr/>
            </a:lvl8pPr>
            <a:lvl9pPr marL="4114800" lvl="8" indent="-342900" algn="l">
              <a:lnSpc>
                <a:spcPct val="90000"/>
              </a:lnSpc>
              <a:spcBef>
                <a:spcPts val="540"/>
              </a:spcBef>
              <a:spcAft>
                <a:spcPts val="0"/>
              </a:spcAft>
              <a:buClr>
                <a:schemeClr val="dk1"/>
              </a:buClr>
              <a:buSzPts val="1800"/>
              <a:buChar char="•"/>
              <a:defRPr/>
            </a:lvl9pPr>
          </a:lstStyle>
          <a:p>
            <a:endParaRPr/>
          </a:p>
        </p:txBody>
      </p:sp>
      <p:sp>
        <p:nvSpPr>
          <p:cNvPr id="96" name="Google Shape;96;p12"/>
          <p:cNvSpPr txBox="1">
            <a:spLocks noGrp="1"/>
          </p:cNvSpPr>
          <p:nvPr>
            <p:ph type="dt" idx="10"/>
          </p:nvPr>
        </p:nvSpPr>
        <p:spPr>
          <a:xfrm>
            <a:off x="838200" y="6356352"/>
            <a:ext cx="3276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12"/>
          <p:cNvSpPr txBox="1">
            <a:spLocks noGrp="1"/>
          </p:cNvSpPr>
          <p:nvPr>
            <p:ph type="ftr" idx="11"/>
          </p:nvPr>
        </p:nvSpPr>
        <p:spPr>
          <a:xfrm>
            <a:off x="4648200" y="6356352"/>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12"/>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
        <p:nvSpPr>
          <p:cNvPr id="99" name="Google Shape;99;p12"/>
          <p:cNvSpPr/>
          <p:nvPr/>
        </p:nvSpPr>
        <p:spPr>
          <a:xfrm>
            <a:off x="10095346" y="0"/>
            <a:ext cx="2096655" cy="6858000"/>
          </a:xfrm>
          <a:prstGeom prst="rect">
            <a:avLst/>
          </a:prstGeom>
          <a:solidFill>
            <a:srgbClr val="D247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3"/>
          <p:cNvSpPr/>
          <p:nvPr/>
        </p:nvSpPr>
        <p:spPr>
          <a:xfrm>
            <a:off x="0" y="0"/>
            <a:ext cx="12192000" cy="1332854"/>
          </a:xfrm>
          <a:prstGeom prst="rect">
            <a:avLst/>
          </a:prstGeom>
          <a:solidFill>
            <a:srgbClr val="D247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25" name="Google Shape;25;p3"/>
          <p:cNvSpPr txBox="1">
            <a:spLocks noGrp="1"/>
          </p:cNvSpPr>
          <p:nvPr>
            <p:ph type="title"/>
          </p:nvPr>
        </p:nvSpPr>
        <p:spPr>
          <a:xfrm>
            <a:off x="604434" y="0"/>
            <a:ext cx="10749367" cy="1208868"/>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1"/>
              </a:buClr>
              <a:buSzPts val="3600"/>
              <a:buFont typeface="Quattrocento Sans"/>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
          <p:cNvSpPr txBox="1">
            <a:spLocks noGrp="1"/>
          </p:cNvSpPr>
          <p:nvPr>
            <p:ph type="body" idx="1"/>
          </p:nvPr>
        </p:nvSpPr>
        <p:spPr>
          <a:xfrm>
            <a:off x="838201" y="1825625"/>
            <a:ext cx="4167753" cy="4351338"/>
          </a:xfrm>
          <a:prstGeom prst="rect">
            <a:avLst/>
          </a:prstGeom>
          <a:noFill/>
          <a:ln>
            <a:noFill/>
          </a:ln>
        </p:spPr>
        <p:txBody>
          <a:bodyPr spcFirstLastPara="1" wrap="square" lIns="91425" tIns="45700" rIns="91425" bIns="45700" anchor="t" anchorCtr="0">
            <a:noAutofit/>
          </a:bodyPr>
          <a:lstStyle>
            <a:lvl1pPr marL="457200" lvl="0" indent="-228600" algn="l">
              <a:lnSpc>
                <a:spcPct val="150000"/>
              </a:lnSpc>
              <a:spcBef>
                <a:spcPts val="480"/>
              </a:spcBef>
              <a:spcAft>
                <a:spcPts val="0"/>
              </a:spcAft>
              <a:buClr>
                <a:srgbClr val="7F7F7F"/>
              </a:buClr>
              <a:buSzPts val="1600"/>
              <a:buNone/>
              <a:defRPr sz="1600">
                <a:solidFill>
                  <a:srgbClr val="7F7F7F"/>
                </a:solidFill>
              </a:defRPr>
            </a:lvl1pPr>
            <a:lvl2pPr marL="914400" lvl="1" indent="-317500" algn="l">
              <a:lnSpc>
                <a:spcPct val="150000"/>
              </a:lnSpc>
              <a:spcBef>
                <a:spcPts val="1200"/>
              </a:spcBef>
              <a:spcAft>
                <a:spcPts val="0"/>
              </a:spcAft>
              <a:buClr>
                <a:srgbClr val="7F7F7F"/>
              </a:buClr>
              <a:buSzPts val="1400"/>
              <a:buChar char="•"/>
              <a:defRPr sz="1400">
                <a:solidFill>
                  <a:srgbClr val="7F7F7F"/>
                </a:solidFill>
              </a:defRPr>
            </a:lvl2pPr>
            <a:lvl3pPr marL="1371600" lvl="2" indent="-304800" algn="l">
              <a:lnSpc>
                <a:spcPct val="150000"/>
              </a:lnSpc>
              <a:spcBef>
                <a:spcPts val="1200"/>
              </a:spcBef>
              <a:spcAft>
                <a:spcPts val="0"/>
              </a:spcAft>
              <a:buClr>
                <a:srgbClr val="7F7F7F"/>
              </a:buClr>
              <a:buSzPts val="1200"/>
              <a:buChar char="•"/>
              <a:defRPr sz="1200">
                <a:solidFill>
                  <a:srgbClr val="7F7F7F"/>
                </a:solidFill>
              </a:defRPr>
            </a:lvl3pPr>
            <a:lvl4pPr marL="1828800" lvl="3" indent="-298450" algn="l">
              <a:lnSpc>
                <a:spcPct val="150000"/>
              </a:lnSpc>
              <a:spcBef>
                <a:spcPts val="1200"/>
              </a:spcBef>
              <a:spcAft>
                <a:spcPts val="0"/>
              </a:spcAft>
              <a:buClr>
                <a:srgbClr val="7F7F7F"/>
              </a:buClr>
              <a:buSzPts val="1100"/>
              <a:buChar char="•"/>
              <a:defRPr sz="1100">
                <a:solidFill>
                  <a:srgbClr val="7F7F7F"/>
                </a:solidFill>
              </a:defRPr>
            </a:lvl4pPr>
            <a:lvl5pPr marL="2286000" lvl="4" indent="-298450" algn="l">
              <a:lnSpc>
                <a:spcPct val="150000"/>
              </a:lnSpc>
              <a:spcBef>
                <a:spcPts val="1200"/>
              </a:spcBef>
              <a:spcAft>
                <a:spcPts val="0"/>
              </a:spcAft>
              <a:buClr>
                <a:srgbClr val="7F7F7F"/>
              </a:buClr>
              <a:buSzPts val="1100"/>
              <a:buChar char="•"/>
              <a:defRPr sz="1100">
                <a:solidFill>
                  <a:srgbClr val="7F7F7F"/>
                </a:solidFill>
              </a:defRPr>
            </a:lvl5pPr>
            <a:lvl6pPr marL="2743200" lvl="5" indent="-342900" algn="l">
              <a:lnSpc>
                <a:spcPct val="90000"/>
              </a:lnSpc>
              <a:spcBef>
                <a:spcPts val="1200"/>
              </a:spcBef>
              <a:spcAft>
                <a:spcPts val="0"/>
              </a:spcAft>
              <a:buClr>
                <a:schemeClr val="dk1"/>
              </a:buClr>
              <a:buSzPts val="1800"/>
              <a:buChar char="•"/>
              <a:defRPr/>
            </a:lvl6pPr>
            <a:lvl7pPr marL="3200400" lvl="6" indent="-342900" algn="l">
              <a:lnSpc>
                <a:spcPct val="90000"/>
              </a:lnSpc>
              <a:spcBef>
                <a:spcPts val="540"/>
              </a:spcBef>
              <a:spcAft>
                <a:spcPts val="0"/>
              </a:spcAft>
              <a:buClr>
                <a:schemeClr val="dk1"/>
              </a:buClr>
              <a:buSzPts val="1800"/>
              <a:buChar char="•"/>
              <a:defRPr/>
            </a:lvl7pPr>
            <a:lvl8pPr marL="3657600" lvl="7" indent="-342900" algn="l">
              <a:lnSpc>
                <a:spcPct val="90000"/>
              </a:lnSpc>
              <a:spcBef>
                <a:spcPts val="540"/>
              </a:spcBef>
              <a:spcAft>
                <a:spcPts val="0"/>
              </a:spcAft>
              <a:buClr>
                <a:schemeClr val="dk1"/>
              </a:buClr>
              <a:buSzPts val="1800"/>
              <a:buChar char="•"/>
              <a:defRPr/>
            </a:lvl8pPr>
            <a:lvl9pPr marL="4114800" lvl="8" indent="-342900" algn="l">
              <a:lnSpc>
                <a:spcPct val="90000"/>
              </a:lnSpc>
              <a:spcBef>
                <a:spcPts val="540"/>
              </a:spcBef>
              <a:spcAft>
                <a:spcPts val="0"/>
              </a:spcAft>
              <a:buClr>
                <a:schemeClr val="dk1"/>
              </a:buClr>
              <a:buSzPts val="1800"/>
              <a:buChar char="•"/>
              <a:defRPr/>
            </a:lvl9pPr>
          </a:lstStyle>
          <a:p>
            <a:endParaRPr/>
          </a:p>
        </p:txBody>
      </p:sp>
      <p:sp>
        <p:nvSpPr>
          <p:cNvPr id="27" name="Google Shape;27;p3"/>
          <p:cNvSpPr txBox="1">
            <a:spLocks noGrp="1"/>
          </p:cNvSpPr>
          <p:nvPr>
            <p:ph type="dt" idx="10"/>
          </p:nvPr>
        </p:nvSpPr>
        <p:spPr>
          <a:xfrm>
            <a:off x="838200" y="6356352"/>
            <a:ext cx="3276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648200" y="6356352"/>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
        <p:nvSpPr>
          <p:cNvPr id="30" name="Google Shape;30;p3"/>
          <p:cNvSpPr/>
          <p:nvPr/>
        </p:nvSpPr>
        <p:spPr>
          <a:xfrm>
            <a:off x="0" y="0"/>
            <a:ext cx="12192000" cy="1332854"/>
          </a:xfrm>
          <a:prstGeom prst="rect">
            <a:avLst/>
          </a:prstGeom>
          <a:solidFill>
            <a:srgbClr val="D247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4"/>
          <p:cNvSpPr/>
          <p:nvPr/>
        </p:nvSpPr>
        <p:spPr>
          <a:xfrm>
            <a:off x="5656882" y="1709738"/>
            <a:ext cx="6535119" cy="3575184"/>
          </a:xfrm>
          <a:prstGeom prst="rect">
            <a:avLst/>
          </a:prstGeom>
          <a:solidFill>
            <a:srgbClr val="D247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33" name="Google Shape;33;p4"/>
          <p:cNvSpPr txBox="1">
            <a:spLocks noGrp="1"/>
          </p:cNvSpPr>
          <p:nvPr>
            <p:ph type="title"/>
          </p:nvPr>
        </p:nvSpPr>
        <p:spPr>
          <a:xfrm>
            <a:off x="838201" y="2402238"/>
            <a:ext cx="4508715" cy="218722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D24726"/>
              </a:buClr>
              <a:buSzPts val="4800"/>
              <a:buFont typeface="Quattrocento Sans"/>
              <a:buNone/>
              <a:defRPr sz="4800">
                <a:solidFill>
                  <a:srgbClr val="D247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4"/>
          <p:cNvSpPr txBox="1">
            <a:spLocks noGrp="1"/>
          </p:cNvSpPr>
          <p:nvPr>
            <p:ph type="body" idx="1"/>
          </p:nvPr>
        </p:nvSpPr>
        <p:spPr>
          <a:xfrm>
            <a:off x="6323308" y="2402237"/>
            <a:ext cx="5269424" cy="2187226"/>
          </a:xfrm>
          <a:prstGeom prst="rect">
            <a:avLst/>
          </a:prstGeom>
          <a:noFill/>
          <a:ln>
            <a:noFill/>
          </a:ln>
        </p:spPr>
        <p:txBody>
          <a:bodyPr spcFirstLastPara="1" wrap="square" lIns="91425" tIns="45700" rIns="91425" bIns="45700" anchor="ctr" anchorCtr="0">
            <a:noAutofit/>
          </a:bodyPr>
          <a:lstStyle>
            <a:lvl1pPr marL="457200" lvl="0" indent="-228600" algn="l">
              <a:lnSpc>
                <a:spcPct val="150000"/>
              </a:lnSpc>
              <a:spcBef>
                <a:spcPts val="840"/>
              </a:spcBef>
              <a:spcAft>
                <a:spcPts val="0"/>
              </a:spcAft>
              <a:buClr>
                <a:schemeClr val="lt1"/>
              </a:buClr>
              <a:buSzPts val="2800"/>
              <a:buNone/>
              <a:defRPr sz="2800">
                <a:solidFill>
                  <a:schemeClr val="lt1"/>
                </a:solidFill>
                <a:latin typeface="Quattrocento Sans"/>
                <a:ea typeface="Quattrocento Sans"/>
                <a:cs typeface="Quattrocento Sans"/>
                <a:sym typeface="Quattrocento Sans"/>
              </a:defRPr>
            </a:lvl1pPr>
            <a:lvl2pPr marL="914400" lvl="1" indent="-228600" algn="l">
              <a:lnSpc>
                <a:spcPct val="90000"/>
              </a:lnSpc>
              <a:spcBef>
                <a:spcPts val="600"/>
              </a:spcBef>
              <a:spcAft>
                <a:spcPts val="0"/>
              </a:spcAft>
              <a:buClr>
                <a:schemeClr val="dk1"/>
              </a:buClr>
              <a:buSzPts val="2000"/>
              <a:buNone/>
              <a:defRPr sz="2000"/>
            </a:lvl2pPr>
            <a:lvl3pPr marL="1371600" lvl="2" indent="-228600" algn="l">
              <a:lnSpc>
                <a:spcPct val="90000"/>
              </a:lnSpc>
              <a:spcBef>
                <a:spcPts val="540"/>
              </a:spcBef>
              <a:spcAft>
                <a:spcPts val="0"/>
              </a:spcAft>
              <a:buClr>
                <a:schemeClr val="dk1"/>
              </a:buClr>
              <a:buSzPts val="1800"/>
              <a:buNone/>
              <a:defRPr sz="1800"/>
            </a:lvl3pPr>
            <a:lvl4pPr marL="1828800" lvl="3" indent="-228600" algn="l">
              <a:lnSpc>
                <a:spcPct val="90000"/>
              </a:lnSpc>
              <a:spcBef>
                <a:spcPts val="480"/>
              </a:spcBef>
              <a:spcAft>
                <a:spcPts val="0"/>
              </a:spcAft>
              <a:buClr>
                <a:schemeClr val="dk1"/>
              </a:buClr>
              <a:buSzPts val="1600"/>
              <a:buNone/>
              <a:defRPr sz="1600"/>
            </a:lvl4pPr>
            <a:lvl5pPr marL="2286000" lvl="4" indent="-228600" algn="l">
              <a:lnSpc>
                <a:spcPct val="90000"/>
              </a:lnSpc>
              <a:spcBef>
                <a:spcPts val="480"/>
              </a:spcBef>
              <a:spcAft>
                <a:spcPts val="0"/>
              </a:spcAft>
              <a:buClr>
                <a:schemeClr val="dk1"/>
              </a:buClr>
              <a:buSzPts val="1600"/>
              <a:buNone/>
              <a:defRPr sz="1600"/>
            </a:lvl5pPr>
            <a:lvl6pPr marL="2743200" lvl="5" indent="-228600" algn="l">
              <a:lnSpc>
                <a:spcPct val="90000"/>
              </a:lnSpc>
              <a:spcBef>
                <a:spcPts val="480"/>
              </a:spcBef>
              <a:spcAft>
                <a:spcPts val="0"/>
              </a:spcAft>
              <a:buClr>
                <a:schemeClr val="dk1"/>
              </a:buClr>
              <a:buSzPts val="1600"/>
              <a:buNone/>
              <a:defRPr sz="1600"/>
            </a:lvl6pPr>
            <a:lvl7pPr marL="3200400" lvl="6" indent="-228600" algn="l">
              <a:lnSpc>
                <a:spcPct val="90000"/>
              </a:lnSpc>
              <a:spcBef>
                <a:spcPts val="480"/>
              </a:spcBef>
              <a:spcAft>
                <a:spcPts val="0"/>
              </a:spcAft>
              <a:buClr>
                <a:schemeClr val="dk1"/>
              </a:buClr>
              <a:buSzPts val="1600"/>
              <a:buNone/>
              <a:defRPr sz="1600"/>
            </a:lvl7pPr>
            <a:lvl8pPr marL="3657600" lvl="7" indent="-228600" algn="l">
              <a:lnSpc>
                <a:spcPct val="90000"/>
              </a:lnSpc>
              <a:spcBef>
                <a:spcPts val="480"/>
              </a:spcBef>
              <a:spcAft>
                <a:spcPts val="0"/>
              </a:spcAft>
              <a:buClr>
                <a:schemeClr val="dk1"/>
              </a:buClr>
              <a:buSzPts val="1600"/>
              <a:buNone/>
              <a:defRPr sz="1600"/>
            </a:lvl8pPr>
            <a:lvl9pPr marL="4114800" lvl="8" indent="-228600" algn="l">
              <a:lnSpc>
                <a:spcPct val="90000"/>
              </a:lnSpc>
              <a:spcBef>
                <a:spcPts val="480"/>
              </a:spcBef>
              <a:spcAft>
                <a:spcPts val="0"/>
              </a:spcAft>
              <a:buClr>
                <a:schemeClr val="dk1"/>
              </a:buClr>
              <a:buSzPts val="1600"/>
              <a:buNone/>
              <a:defRPr sz="1600"/>
            </a:lvl9pPr>
          </a:lstStyle>
          <a:p>
            <a:endParaRPr/>
          </a:p>
        </p:txBody>
      </p:sp>
      <p:sp>
        <p:nvSpPr>
          <p:cNvPr id="35" name="Google Shape;35;p4"/>
          <p:cNvSpPr txBox="1">
            <a:spLocks noGrp="1"/>
          </p:cNvSpPr>
          <p:nvPr>
            <p:ph type="dt" idx="10"/>
          </p:nvPr>
        </p:nvSpPr>
        <p:spPr>
          <a:xfrm>
            <a:off x="838200" y="6356352"/>
            <a:ext cx="3276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4"/>
          <p:cNvSpPr txBox="1">
            <a:spLocks noGrp="1"/>
          </p:cNvSpPr>
          <p:nvPr>
            <p:ph type="ftr" idx="11"/>
          </p:nvPr>
        </p:nvSpPr>
        <p:spPr>
          <a:xfrm>
            <a:off x="4648200" y="6356352"/>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4"/>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
        <p:nvSpPr>
          <p:cNvPr id="38" name="Google Shape;38;p4"/>
          <p:cNvSpPr/>
          <p:nvPr/>
        </p:nvSpPr>
        <p:spPr>
          <a:xfrm>
            <a:off x="5656882" y="1709738"/>
            <a:ext cx="6535119" cy="3575184"/>
          </a:xfrm>
          <a:prstGeom prst="rect">
            <a:avLst/>
          </a:prstGeom>
          <a:solidFill>
            <a:srgbClr val="D247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9"/>
        <p:cNvGrpSpPr/>
        <p:nvPr/>
      </p:nvGrpSpPr>
      <p:grpSpPr>
        <a:xfrm>
          <a:off x="0" y="0"/>
          <a:ext cx="0" cy="0"/>
          <a:chOff x="0" y="0"/>
          <a:chExt cx="0" cy="0"/>
        </a:xfrm>
      </p:grpSpPr>
      <p:sp>
        <p:nvSpPr>
          <p:cNvPr id="40" name="Google Shape;40;p5"/>
          <p:cNvSpPr/>
          <p:nvPr/>
        </p:nvSpPr>
        <p:spPr>
          <a:xfrm>
            <a:off x="0" y="0"/>
            <a:ext cx="12192000" cy="1332854"/>
          </a:xfrm>
          <a:prstGeom prst="rect">
            <a:avLst/>
          </a:prstGeom>
          <a:solidFill>
            <a:srgbClr val="D247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41" name="Google Shape;41;p5"/>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1"/>
              </a:buClr>
              <a:buSzPts val="3600"/>
              <a:buFont typeface="Quattrocento Sans"/>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30200" algn="l">
              <a:lnSpc>
                <a:spcPct val="90000"/>
              </a:lnSpc>
              <a:spcBef>
                <a:spcPts val="480"/>
              </a:spcBef>
              <a:spcAft>
                <a:spcPts val="0"/>
              </a:spcAft>
              <a:buClr>
                <a:srgbClr val="7F7F7F"/>
              </a:buClr>
              <a:buSzPts val="1600"/>
              <a:buChar char="•"/>
              <a:defRPr sz="1600">
                <a:solidFill>
                  <a:srgbClr val="7F7F7F"/>
                </a:solidFill>
              </a:defRPr>
            </a:lvl1pPr>
            <a:lvl2pPr marL="914400" lvl="1" indent="-317500" algn="l">
              <a:lnSpc>
                <a:spcPct val="90000"/>
              </a:lnSpc>
              <a:spcBef>
                <a:spcPts val="420"/>
              </a:spcBef>
              <a:spcAft>
                <a:spcPts val="0"/>
              </a:spcAft>
              <a:buClr>
                <a:srgbClr val="7F7F7F"/>
              </a:buClr>
              <a:buSzPts val="1400"/>
              <a:buChar char="•"/>
              <a:defRPr sz="1400">
                <a:solidFill>
                  <a:srgbClr val="7F7F7F"/>
                </a:solidFill>
              </a:defRPr>
            </a:lvl2pPr>
            <a:lvl3pPr marL="1371600" lvl="2" indent="-304800" algn="l">
              <a:lnSpc>
                <a:spcPct val="90000"/>
              </a:lnSpc>
              <a:spcBef>
                <a:spcPts val="360"/>
              </a:spcBef>
              <a:spcAft>
                <a:spcPts val="0"/>
              </a:spcAft>
              <a:buClr>
                <a:srgbClr val="7F7F7F"/>
              </a:buClr>
              <a:buSzPts val="1200"/>
              <a:buChar char="•"/>
              <a:defRPr sz="1200">
                <a:solidFill>
                  <a:srgbClr val="7F7F7F"/>
                </a:solidFill>
              </a:defRPr>
            </a:lvl3pPr>
            <a:lvl4pPr marL="1828800" lvl="3" indent="-298450" algn="l">
              <a:lnSpc>
                <a:spcPct val="90000"/>
              </a:lnSpc>
              <a:spcBef>
                <a:spcPts val="330"/>
              </a:spcBef>
              <a:spcAft>
                <a:spcPts val="0"/>
              </a:spcAft>
              <a:buClr>
                <a:srgbClr val="7F7F7F"/>
              </a:buClr>
              <a:buSzPts val="1100"/>
              <a:buChar char="•"/>
              <a:defRPr sz="1100">
                <a:solidFill>
                  <a:srgbClr val="7F7F7F"/>
                </a:solidFill>
              </a:defRPr>
            </a:lvl4pPr>
            <a:lvl5pPr marL="2286000" lvl="4" indent="-298450" algn="l">
              <a:lnSpc>
                <a:spcPct val="90000"/>
              </a:lnSpc>
              <a:spcBef>
                <a:spcPts val="330"/>
              </a:spcBef>
              <a:spcAft>
                <a:spcPts val="0"/>
              </a:spcAft>
              <a:buClr>
                <a:srgbClr val="7F7F7F"/>
              </a:buClr>
              <a:buSzPts val="1100"/>
              <a:buChar char="•"/>
              <a:defRPr sz="1100">
                <a:solidFill>
                  <a:srgbClr val="7F7F7F"/>
                </a:solidFill>
              </a:defRPr>
            </a:lvl5pPr>
            <a:lvl6pPr marL="2743200" lvl="5" indent="-342900" algn="l">
              <a:lnSpc>
                <a:spcPct val="90000"/>
              </a:lnSpc>
              <a:spcBef>
                <a:spcPts val="540"/>
              </a:spcBef>
              <a:spcAft>
                <a:spcPts val="0"/>
              </a:spcAft>
              <a:buClr>
                <a:schemeClr val="dk1"/>
              </a:buClr>
              <a:buSzPts val="1800"/>
              <a:buChar char="•"/>
              <a:defRPr/>
            </a:lvl6pPr>
            <a:lvl7pPr marL="3200400" lvl="6" indent="-342900" algn="l">
              <a:lnSpc>
                <a:spcPct val="90000"/>
              </a:lnSpc>
              <a:spcBef>
                <a:spcPts val="540"/>
              </a:spcBef>
              <a:spcAft>
                <a:spcPts val="0"/>
              </a:spcAft>
              <a:buClr>
                <a:schemeClr val="dk1"/>
              </a:buClr>
              <a:buSzPts val="1800"/>
              <a:buChar char="•"/>
              <a:defRPr/>
            </a:lvl7pPr>
            <a:lvl8pPr marL="3657600" lvl="7" indent="-342900" algn="l">
              <a:lnSpc>
                <a:spcPct val="90000"/>
              </a:lnSpc>
              <a:spcBef>
                <a:spcPts val="540"/>
              </a:spcBef>
              <a:spcAft>
                <a:spcPts val="0"/>
              </a:spcAft>
              <a:buClr>
                <a:schemeClr val="dk1"/>
              </a:buClr>
              <a:buSzPts val="1800"/>
              <a:buChar char="•"/>
              <a:defRPr/>
            </a:lvl8pPr>
            <a:lvl9pPr marL="4114800" lvl="8" indent="-342900" algn="l">
              <a:lnSpc>
                <a:spcPct val="90000"/>
              </a:lnSpc>
              <a:spcBef>
                <a:spcPts val="540"/>
              </a:spcBef>
              <a:spcAft>
                <a:spcPts val="0"/>
              </a:spcAft>
              <a:buClr>
                <a:schemeClr val="dk1"/>
              </a:buClr>
              <a:buSzPts val="1800"/>
              <a:buChar char="•"/>
              <a:defRPr/>
            </a:lvl9pPr>
          </a:lstStyle>
          <a:p>
            <a:endParaRPr/>
          </a:p>
        </p:txBody>
      </p:sp>
      <p:sp>
        <p:nvSpPr>
          <p:cNvPr id="43" name="Google Shape;43;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30200" algn="l">
              <a:lnSpc>
                <a:spcPct val="90000"/>
              </a:lnSpc>
              <a:spcBef>
                <a:spcPts val="480"/>
              </a:spcBef>
              <a:spcAft>
                <a:spcPts val="0"/>
              </a:spcAft>
              <a:buClr>
                <a:srgbClr val="7F7F7F"/>
              </a:buClr>
              <a:buSzPts val="1600"/>
              <a:buChar char="•"/>
              <a:defRPr sz="1600">
                <a:solidFill>
                  <a:srgbClr val="7F7F7F"/>
                </a:solidFill>
              </a:defRPr>
            </a:lvl1pPr>
            <a:lvl2pPr marL="914400" lvl="1" indent="-317500" algn="l">
              <a:lnSpc>
                <a:spcPct val="90000"/>
              </a:lnSpc>
              <a:spcBef>
                <a:spcPts val="420"/>
              </a:spcBef>
              <a:spcAft>
                <a:spcPts val="0"/>
              </a:spcAft>
              <a:buClr>
                <a:srgbClr val="7F7F7F"/>
              </a:buClr>
              <a:buSzPts val="1400"/>
              <a:buChar char="•"/>
              <a:defRPr sz="1400">
                <a:solidFill>
                  <a:srgbClr val="7F7F7F"/>
                </a:solidFill>
              </a:defRPr>
            </a:lvl2pPr>
            <a:lvl3pPr marL="1371600" lvl="2" indent="-304800" algn="l">
              <a:lnSpc>
                <a:spcPct val="90000"/>
              </a:lnSpc>
              <a:spcBef>
                <a:spcPts val="360"/>
              </a:spcBef>
              <a:spcAft>
                <a:spcPts val="0"/>
              </a:spcAft>
              <a:buClr>
                <a:srgbClr val="7F7F7F"/>
              </a:buClr>
              <a:buSzPts val="1200"/>
              <a:buChar char="•"/>
              <a:defRPr sz="1200">
                <a:solidFill>
                  <a:srgbClr val="7F7F7F"/>
                </a:solidFill>
              </a:defRPr>
            </a:lvl3pPr>
            <a:lvl4pPr marL="1828800" lvl="3" indent="-298450" algn="l">
              <a:lnSpc>
                <a:spcPct val="90000"/>
              </a:lnSpc>
              <a:spcBef>
                <a:spcPts val="330"/>
              </a:spcBef>
              <a:spcAft>
                <a:spcPts val="0"/>
              </a:spcAft>
              <a:buClr>
                <a:srgbClr val="7F7F7F"/>
              </a:buClr>
              <a:buSzPts val="1100"/>
              <a:buChar char="•"/>
              <a:defRPr sz="1100">
                <a:solidFill>
                  <a:srgbClr val="7F7F7F"/>
                </a:solidFill>
              </a:defRPr>
            </a:lvl4pPr>
            <a:lvl5pPr marL="2286000" lvl="4" indent="-298450" algn="l">
              <a:lnSpc>
                <a:spcPct val="90000"/>
              </a:lnSpc>
              <a:spcBef>
                <a:spcPts val="330"/>
              </a:spcBef>
              <a:spcAft>
                <a:spcPts val="0"/>
              </a:spcAft>
              <a:buClr>
                <a:srgbClr val="7F7F7F"/>
              </a:buClr>
              <a:buSzPts val="1100"/>
              <a:buChar char="•"/>
              <a:defRPr sz="1100">
                <a:solidFill>
                  <a:srgbClr val="7F7F7F"/>
                </a:solidFill>
              </a:defRPr>
            </a:lvl5pPr>
            <a:lvl6pPr marL="2743200" lvl="5" indent="-342900" algn="l">
              <a:lnSpc>
                <a:spcPct val="90000"/>
              </a:lnSpc>
              <a:spcBef>
                <a:spcPts val="540"/>
              </a:spcBef>
              <a:spcAft>
                <a:spcPts val="0"/>
              </a:spcAft>
              <a:buClr>
                <a:schemeClr val="dk1"/>
              </a:buClr>
              <a:buSzPts val="1800"/>
              <a:buChar char="•"/>
              <a:defRPr/>
            </a:lvl6pPr>
            <a:lvl7pPr marL="3200400" lvl="6" indent="-342900" algn="l">
              <a:lnSpc>
                <a:spcPct val="90000"/>
              </a:lnSpc>
              <a:spcBef>
                <a:spcPts val="540"/>
              </a:spcBef>
              <a:spcAft>
                <a:spcPts val="0"/>
              </a:spcAft>
              <a:buClr>
                <a:schemeClr val="dk1"/>
              </a:buClr>
              <a:buSzPts val="1800"/>
              <a:buChar char="•"/>
              <a:defRPr/>
            </a:lvl7pPr>
            <a:lvl8pPr marL="3657600" lvl="7" indent="-342900" algn="l">
              <a:lnSpc>
                <a:spcPct val="90000"/>
              </a:lnSpc>
              <a:spcBef>
                <a:spcPts val="540"/>
              </a:spcBef>
              <a:spcAft>
                <a:spcPts val="0"/>
              </a:spcAft>
              <a:buClr>
                <a:schemeClr val="dk1"/>
              </a:buClr>
              <a:buSzPts val="1800"/>
              <a:buChar char="•"/>
              <a:defRPr/>
            </a:lvl8pPr>
            <a:lvl9pPr marL="4114800" lvl="8" indent="-342900" algn="l">
              <a:lnSpc>
                <a:spcPct val="90000"/>
              </a:lnSpc>
              <a:spcBef>
                <a:spcPts val="540"/>
              </a:spcBef>
              <a:spcAft>
                <a:spcPts val="0"/>
              </a:spcAft>
              <a:buClr>
                <a:schemeClr val="dk1"/>
              </a:buClr>
              <a:buSzPts val="1800"/>
              <a:buChar char="•"/>
              <a:defRPr/>
            </a:lvl9pPr>
          </a:lstStyle>
          <a:p>
            <a:endParaRPr/>
          </a:p>
        </p:txBody>
      </p:sp>
      <p:sp>
        <p:nvSpPr>
          <p:cNvPr id="44" name="Google Shape;44;p5"/>
          <p:cNvSpPr txBox="1">
            <a:spLocks noGrp="1"/>
          </p:cNvSpPr>
          <p:nvPr>
            <p:ph type="dt" idx="10"/>
          </p:nvPr>
        </p:nvSpPr>
        <p:spPr>
          <a:xfrm>
            <a:off x="838200" y="6356352"/>
            <a:ext cx="3276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5"/>
          <p:cNvSpPr txBox="1">
            <a:spLocks noGrp="1"/>
          </p:cNvSpPr>
          <p:nvPr>
            <p:ph type="ftr" idx="11"/>
          </p:nvPr>
        </p:nvSpPr>
        <p:spPr>
          <a:xfrm>
            <a:off x="4648200" y="6356352"/>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5"/>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
        <p:nvSpPr>
          <p:cNvPr id="47" name="Google Shape;47;p5"/>
          <p:cNvSpPr/>
          <p:nvPr/>
        </p:nvSpPr>
        <p:spPr>
          <a:xfrm>
            <a:off x="0" y="0"/>
            <a:ext cx="12192000" cy="1332854"/>
          </a:xfrm>
          <a:prstGeom prst="rect">
            <a:avLst/>
          </a:prstGeom>
          <a:solidFill>
            <a:srgbClr val="D247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6"/>
          <p:cNvSpPr/>
          <p:nvPr/>
        </p:nvSpPr>
        <p:spPr>
          <a:xfrm>
            <a:off x="0" y="0"/>
            <a:ext cx="12192000" cy="1332854"/>
          </a:xfrm>
          <a:prstGeom prst="rect">
            <a:avLst/>
          </a:prstGeom>
          <a:solidFill>
            <a:srgbClr val="D247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50" name="Google Shape;50;p6"/>
          <p:cNvSpPr txBox="1">
            <a:spLocks noGrp="1"/>
          </p:cNvSpPr>
          <p:nvPr>
            <p:ph type="title"/>
          </p:nvPr>
        </p:nvSpPr>
        <p:spPr>
          <a:xfrm>
            <a:off x="609600" y="0"/>
            <a:ext cx="10737851" cy="1228436"/>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1"/>
              </a:buClr>
              <a:buSzPts val="3600"/>
              <a:buFont typeface="Quattrocento Sans"/>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6"/>
          <p:cNvSpPr txBox="1">
            <a:spLocks noGrp="1"/>
          </p:cNvSpPr>
          <p:nvPr>
            <p:ph type="body" idx="1"/>
          </p:nvPr>
        </p:nvSpPr>
        <p:spPr>
          <a:xfrm>
            <a:off x="831851" y="1489075"/>
            <a:ext cx="5156200" cy="64135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720"/>
              </a:spcBef>
              <a:spcAft>
                <a:spcPts val="0"/>
              </a:spcAft>
              <a:buClr>
                <a:schemeClr val="dk1"/>
              </a:buClr>
              <a:buSzPts val="2400"/>
              <a:buNone/>
              <a:defRPr sz="2400" b="1"/>
            </a:lvl1pPr>
            <a:lvl2pPr marL="914400" lvl="1" indent="-228600" algn="l">
              <a:lnSpc>
                <a:spcPct val="90000"/>
              </a:lnSpc>
              <a:spcBef>
                <a:spcPts val="600"/>
              </a:spcBef>
              <a:spcAft>
                <a:spcPts val="0"/>
              </a:spcAft>
              <a:buClr>
                <a:schemeClr val="dk1"/>
              </a:buClr>
              <a:buSzPts val="2000"/>
              <a:buNone/>
              <a:defRPr sz="2000" b="1"/>
            </a:lvl2pPr>
            <a:lvl3pPr marL="1371600" lvl="2" indent="-228600" algn="l">
              <a:lnSpc>
                <a:spcPct val="90000"/>
              </a:lnSpc>
              <a:spcBef>
                <a:spcPts val="540"/>
              </a:spcBef>
              <a:spcAft>
                <a:spcPts val="0"/>
              </a:spcAft>
              <a:buClr>
                <a:schemeClr val="dk1"/>
              </a:buClr>
              <a:buSzPts val="1800"/>
              <a:buNone/>
              <a:defRPr sz="1800" b="1"/>
            </a:lvl3pPr>
            <a:lvl4pPr marL="1828800" lvl="3" indent="-228600" algn="l">
              <a:lnSpc>
                <a:spcPct val="90000"/>
              </a:lnSpc>
              <a:spcBef>
                <a:spcPts val="480"/>
              </a:spcBef>
              <a:spcAft>
                <a:spcPts val="0"/>
              </a:spcAft>
              <a:buClr>
                <a:schemeClr val="dk1"/>
              </a:buClr>
              <a:buSzPts val="1600"/>
              <a:buNone/>
              <a:defRPr sz="1600" b="1"/>
            </a:lvl4pPr>
            <a:lvl5pPr marL="2286000" lvl="4" indent="-228600" algn="l">
              <a:lnSpc>
                <a:spcPct val="90000"/>
              </a:lnSpc>
              <a:spcBef>
                <a:spcPts val="480"/>
              </a:spcBef>
              <a:spcAft>
                <a:spcPts val="0"/>
              </a:spcAft>
              <a:buClr>
                <a:schemeClr val="dk1"/>
              </a:buClr>
              <a:buSzPts val="1600"/>
              <a:buNone/>
              <a:defRPr sz="1600" b="1"/>
            </a:lvl5pPr>
            <a:lvl6pPr marL="2743200" lvl="5" indent="-228600" algn="l">
              <a:lnSpc>
                <a:spcPct val="90000"/>
              </a:lnSpc>
              <a:spcBef>
                <a:spcPts val="480"/>
              </a:spcBef>
              <a:spcAft>
                <a:spcPts val="0"/>
              </a:spcAft>
              <a:buClr>
                <a:schemeClr val="dk1"/>
              </a:buClr>
              <a:buSzPts val="1600"/>
              <a:buNone/>
              <a:defRPr sz="1600" b="1"/>
            </a:lvl6pPr>
            <a:lvl7pPr marL="3200400" lvl="6" indent="-228600" algn="l">
              <a:lnSpc>
                <a:spcPct val="90000"/>
              </a:lnSpc>
              <a:spcBef>
                <a:spcPts val="480"/>
              </a:spcBef>
              <a:spcAft>
                <a:spcPts val="0"/>
              </a:spcAft>
              <a:buClr>
                <a:schemeClr val="dk1"/>
              </a:buClr>
              <a:buSzPts val="1600"/>
              <a:buNone/>
              <a:defRPr sz="1600" b="1"/>
            </a:lvl7pPr>
            <a:lvl8pPr marL="3657600" lvl="7" indent="-228600" algn="l">
              <a:lnSpc>
                <a:spcPct val="90000"/>
              </a:lnSpc>
              <a:spcBef>
                <a:spcPts val="480"/>
              </a:spcBef>
              <a:spcAft>
                <a:spcPts val="0"/>
              </a:spcAft>
              <a:buClr>
                <a:schemeClr val="dk1"/>
              </a:buClr>
              <a:buSzPts val="1600"/>
              <a:buNone/>
              <a:defRPr sz="1600" b="1"/>
            </a:lvl8pPr>
            <a:lvl9pPr marL="4114800" lvl="8" indent="-228600" algn="l">
              <a:lnSpc>
                <a:spcPct val="90000"/>
              </a:lnSpc>
              <a:spcBef>
                <a:spcPts val="480"/>
              </a:spcBef>
              <a:spcAft>
                <a:spcPts val="0"/>
              </a:spcAft>
              <a:buClr>
                <a:schemeClr val="dk1"/>
              </a:buClr>
              <a:buSzPts val="1600"/>
              <a:buNone/>
              <a:defRPr sz="1600" b="1"/>
            </a:lvl9pPr>
          </a:lstStyle>
          <a:p>
            <a:endParaRPr/>
          </a:p>
        </p:txBody>
      </p:sp>
      <p:sp>
        <p:nvSpPr>
          <p:cNvPr id="52" name="Google Shape;52;p6"/>
          <p:cNvSpPr txBox="1">
            <a:spLocks noGrp="1"/>
          </p:cNvSpPr>
          <p:nvPr>
            <p:ph type="body" idx="2"/>
          </p:nvPr>
        </p:nvSpPr>
        <p:spPr>
          <a:xfrm>
            <a:off x="831851" y="2193927"/>
            <a:ext cx="5156200" cy="3978275"/>
          </a:xfrm>
          <a:prstGeom prst="rect">
            <a:avLst/>
          </a:prstGeom>
          <a:noFill/>
          <a:ln>
            <a:noFill/>
          </a:ln>
        </p:spPr>
        <p:txBody>
          <a:bodyPr spcFirstLastPara="1" wrap="square" lIns="91425" tIns="45700" rIns="91425" bIns="45700" anchor="t" anchorCtr="0">
            <a:noAutofit/>
          </a:bodyPr>
          <a:lstStyle>
            <a:lvl1pPr marL="457200" lvl="0" indent="-330200" algn="l">
              <a:lnSpc>
                <a:spcPct val="90000"/>
              </a:lnSpc>
              <a:spcBef>
                <a:spcPts val="480"/>
              </a:spcBef>
              <a:spcAft>
                <a:spcPts val="0"/>
              </a:spcAft>
              <a:buClr>
                <a:srgbClr val="7F7F7F"/>
              </a:buClr>
              <a:buSzPts val="1600"/>
              <a:buChar char="•"/>
              <a:defRPr sz="1600">
                <a:solidFill>
                  <a:srgbClr val="7F7F7F"/>
                </a:solidFill>
              </a:defRPr>
            </a:lvl1pPr>
            <a:lvl2pPr marL="914400" lvl="1" indent="-317500" algn="l">
              <a:lnSpc>
                <a:spcPct val="90000"/>
              </a:lnSpc>
              <a:spcBef>
                <a:spcPts val="420"/>
              </a:spcBef>
              <a:spcAft>
                <a:spcPts val="0"/>
              </a:spcAft>
              <a:buClr>
                <a:srgbClr val="7F7F7F"/>
              </a:buClr>
              <a:buSzPts val="1400"/>
              <a:buChar char="•"/>
              <a:defRPr sz="1400">
                <a:solidFill>
                  <a:srgbClr val="7F7F7F"/>
                </a:solidFill>
              </a:defRPr>
            </a:lvl2pPr>
            <a:lvl3pPr marL="1371600" lvl="2" indent="-304800" algn="l">
              <a:lnSpc>
                <a:spcPct val="90000"/>
              </a:lnSpc>
              <a:spcBef>
                <a:spcPts val="360"/>
              </a:spcBef>
              <a:spcAft>
                <a:spcPts val="0"/>
              </a:spcAft>
              <a:buClr>
                <a:srgbClr val="7F7F7F"/>
              </a:buClr>
              <a:buSzPts val="1200"/>
              <a:buChar char="•"/>
              <a:defRPr sz="1200">
                <a:solidFill>
                  <a:srgbClr val="7F7F7F"/>
                </a:solidFill>
              </a:defRPr>
            </a:lvl3pPr>
            <a:lvl4pPr marL="1828800" lvl="3" indent="-298450" algn="l">
              <a:lnSpc>
                <a:spcPct val="90000"/>
              </a:lnSpc>
              <a:spcBef>
                <a:spcPts val="330"/>
              </a:spcBef>
              <a:spcAft>
                <a:spcPts val="0"/>
              </a:spcAft>
              <a:buClr>
                <a:srgbClr val="7F7F7F"/>
              </a:buClr>
              <a:buSzPts val="1100"/>
              <a:buChar char="•"/>
              <a:defRPr sz="1100">
                <a:solidFill>
                  <a:srgbClr val="7F7F7F"/>
                </a:solidFill>
              </a:defRPr>
            </a:lvl4pPr>
            <a:lvl5pPr marL="2286000" lvl="4" indent="-298450" algn="l">
              <a:lnSpc>
                <a:spcPct val="90000"/>
              </a:lnSpc>
              <a:spcBef>
                <a:spcPts val="330"/>
              </a:spcBef>
              <a:spcAft>
                <a:spcPts val="0"/>
              </a:spcAft>
              <a:buClr>
                <a:srgbClr val="7F7F7F"/>
              </a:buClr>
              <a:buSzPts val="1100"/>
              <a:buChar char="•"/>
              <a:defRPr sz="1100">
                <a:solidFill>
                  <a:srgbClr val="7F7F7F"/>
                </a:solidFill>
              </a:defRPr>
            </a:lvl5pPr>
            <a:lvl6pPr marL="2743200" lvl="5" indent="-342900" algn="l">
              <a:lnSpc>
                <a:spcPct val="90000"/>
              </a:lnSpc>
              <a:spcBef>
                <a:spcPts val="540"/>
              </a:spcBef>
              <a:spcAft>
                <a:spcPts val="0"/>
              </a:spcAft>
              <a:buClr>
                <a:schemeClr val="dk1"/>
              </a:buClr>
              <a:buSzPts val="1800"/>
              <a:buChar char="•"/>
              <a:defRPr/>
            </a:lvl6pPr>
            <a:lvl7pPr marL="3200400" lvl="6" indent="-342900" algn="l">
              <a:lnSpc>
                <a:spcPct val="90000"/>
              </a:lnSpc>
              <a:spcBef>
                <a:spcPts val="540"/>
              </a:spcBef>
              <a:spcAft>
                <a:spcPts val="0"/>
              </a:spcAft>
              <a:buClr>
                <a:schemeClr val="dk1"/>
              </a:buClr>
              <a:buSzPts val="1800"/>
              <a:buChar char="•"/>
              <a:defRPr/>
            </a:lvl7pPr>
            <a:lvl8pPr marL="3657600" lvl="7" indent="-342900" algn="l">
              <a:lnSpc>
                <a:spcPct val="90000"/>
              </a:lnSpc>
              <a:spcBef>
                <a:spcPts val="540"/>
              </a:spcBef>
              <a:spcAft>
                <a:spcPts val="0"/>
              </a:spcAft>
              <a:buClr>
                <a:schemeClr val="dk1"/>
              </a:buClr>
              <a:buSzPts val="1800"/>
              <a:buChar char="•"/>
              <a:defRPr/>
            </a:lvl8pPr>
            <a:lvl9pPr marL="4114800" lvl="8" indent="-342900" algn="l">
              <a:lnSpc>
                <a:spcPct val="90000"/>
              </a:lnSpc>
              <a:spcBef>
                <a:spcPts val="540"/>
              </a:spcBef>
              <a:spcAft>
                <a:spcPts val="0"/>
              </a:spcAft>
              <a:buClr>
                <a:schemeClr val="dk1"/>
              </a:buClr>
              <a:buSzPts val="1800"/>
              <a:buChar char="•"/>
              <a:defRPr/>
            </a:lvl9pPr>
          </a:lstStyle>
          <a:p>
            <a:endParaRPr/>
          </a:p>
        </p:txBody>
      </p:sp>
      <p:sp>
        <p:nvSpPr>
          <p:cNvPr id="53" name="Google Shape;53;p6"/>
          <p:cNvSpPr txBox="1">
            <a:spLocks noGrp="1"/>
          </p:cNvSpPr>
          <p:nvPr>
            <p:ph type="body" idx="3"/>
          </p:nvPr>
        </p:nvSpPr>
        <p:spPr>
          <a:xfrm>
            <a:off x="6189664" y="1489075"/>
            <a:ext cx="5157787" cy="64135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720"/>
              </a:spcBef>
              <a:spcAft>
                <a:spcPts val="0"/>
              </a:spcAft>
              <a:buClr>
                <a:schemeClr val="dk1"/>
              </a:buClr>
              <a:buSzPts val="2400"/>
              <a:buNone/>
              <a:defRPr sz="2400" b="1"/>
            </a:lvl1pPr>
            <a:lvl2pPr marL="914400" lvl="1" indent="-228600" algn="l">
              <a:lnSpc>
                <a:spcPct val="90000"/>
              </a:lnSpc>
              <a:spcBef>
                <a:spcPts val="600"/>
              </a:spcBef>
              <a:spcAft>
                <a:spcPts val="0"/>
              </a:spcAft>
              <a:buClr>
                <a:schemeClr val="dk1"/>
              </a:buClr>
              <a:buSzPts val="2000"/>
              <a:buNone/>
              <a:defRPr sz="2000" b="1"/>
            </a:lvl2pPr>
            <a:lvl3pPr marL="1371600" lvl="2" indent="-228600" algn="l">
              <a:lnSpc>
                <a:spcPct val="90000"/>
              </a:lnSpc>
              <a:spcBef>
                <a:spcPts val="540"/>
              </a:spcBef>
              <a:spcAft>
                <a:spcPts val="0"/>
              </a:spcAft>
              <a:buClr>
                <a:schemeClr val="dk1"/>
              </a:buClr>
              <a:buSzPts val="1800"/>
              <a:buNone/>
              <a:defRPr sz="1800" b="1"/>
            </a:lvl3pPr>
            <a:lvl4pPr marL="1828800" lvl="3" indent="-228600" algn="l">
              <a:lnSpc>
                <a:spcPct val="90000"/>
              </a:lnSpc>
              <a:spcBef>
                <a:spcPts val="480"/>
              </a:spcBef>
              <a:spcAft>
                <a:spcPts val="0"/>
              </a:spcAft>
              <a:buClr>
                <a:schemeClr val="dk1"/>
              </a:buClr>
              <a:buSzPts val="1600"/>
              <a:buNone/>
              <a:defRPr sz="1600" b="1"/>
            </a:lvl4pPr>
            <a:lvl5pPr marL="2286000" lvl="4" indent="-228600" algn="l">
              <a:lnSpc>
                <a:spcPct val="90000"/>
              </a:lnSpc>
              <a:spcBef>
                <a:spcPts val="480"/>
              </a:spcBef>
              <a:spcAft>
                <a:spcPts val="0"/>
              </a:spcAft>
              <a:buClr>
                <a:schemeClr val="dk1"/>
              </a:buClr>
              <a:buSzPts val="1600"/>
              <a:buNone/>
              <a:defRPr sz="1600" b="1"/>
            </a:lvl5pPr>
            <a:lvl6pPr marL="2743200" lvl="5" indent="-228600" algn="l">
              <a:lnSpc>
                <a:spcPct val="90000"/>
              </a:lnSpc>
              <a:spcBef>
                <a:spcPts val="480"/>
              </a:spcBef>
              <a:spcAft>
                <a:spcPts val="0"/>
              </a:spcAft>
              <a:buClr>
                <a:schemeClr val="dk1"/>
              </a:buClr>
              <a:buSzPts val="1600"/>
              <a:buNone/>
              <a:defRPr sz="1600" b="1"/>
            </a:lvl6pPr>
            <a:lvl7pPr marL="3200400" lvl="6" indent="-228600" algn="l">
              <a:lnSpc>
                <a:spcPct val="90000"/>
              </a:lnSpc>
              <a:spcBef>
                <a:spcPts val="480"/>
              </a:spcBef>
              <a:spcAft>
                <a:spcPts val="0"/>
              </a:spcAft>
              <a:buClr>
                <a:schemeClr val="dk1"/>
              </a:buClr>
              <a:buSzPts val="1600"/>
              <a:buNone/>
              <a:defRPr sz="1600" b="1"/>
            </a:lvl7pPr>
            <a:lvl8pPr marL="3657600" lvl="7" indent="-228600" algn="l">
              <a:lnSpc>
                <a:spcPct val="90000"/>
              </a:lnSpc>
              <a:spcBef>
                <a:spcPts val="480"/>
              </a:spcBef>
              <a:spcAft>
                <a:spcPts val="0"/>
              </a:spcAft>
              <a:buClr>
                <a:schemeClr val="dk1"/>
              </a:buClr>
              <a:buSzPts val="1600"/>
              <a:buNone/>
              <a:defRPr sz="1600" b="1"/>
            </a:lvl8pPr>
            <a:lvl9pPr marL="4114800" lvl="8" indent="-228600" algn="l">
              <a:lnSpc>
                <a:spcPct val="90000"/>
              </a:lnSpc>
              <a:spcBef>
                <a:spcPts val="480"/>
              </a:spcBef>
              <a:spcAft>
                <a:spcPts val="0"/>
              </a:spcAft>
              <a:buClr>
                <a:schemeClr val="dk1"/>
              </a:buClr>
              <a:buSzPts val="1600"/>
              <a:buNone/>
              <a:defRPr sz="1600" b="1"/>
            </a:lvl9pPr>
          </a:lstStyle>
          <a:p>
            <a:endParaRPr/>
          </a:p>
        </p:txBody>
      </p:sp>
      <p:sp>
        <p:nvSpPr>
          <p:cNvPr id="54" name="Google Shape;54;p6"/>
          <p:cNvSpPr txBox="1">
            <a:spLocks noGrp="1"/>
          </p:cNvSpPr>
          <p:nvPr>
            <p:ph type="body" idx="4"/>
          </p:nvPr>
        </p:nvSpPr>
        <p:spPr>
          <a:xfrm>
            <a:off x="6189664" y="2193927"/>
            <a:ext cx="5157787" cy="3978275"/>
          </a:xfrm>
          <a:prstGeom prst="rect">
            <a:avLst/>
          </a:prstGeom>
          <a:noFill/>
          <a:ln>
            <a:noFill/>
          </a:ln>
        </p:spPr>
        <p:txBody>
          <a:bodyPr spcFirstLastPara="1" wrap="square" lIns="91425" tIns="45700" rIns="91425" bIns="45700" anchor="t" anchorCtr="0">
            <a:noAutofit/>
          </a:bodyPr>
          <a:lstStyle>
            <a:lvl1pPr marL="457200" lvl="0" indent="-330200" algn="l">
              <a:lnSpc>
                <a:spcPct val="90000"/>
              </a:lnSpc>
              <a:spcBef>
                <a:spcPts val="480"/>
              </a:spcBef>
              <a:spcAft>
                <a:spcPts val="0"/>
              </a:spcAft>
              <a:buClr>
                <a:srgbClr val="7F7F7F"/>
              </a:buClr>
              <a:buSzPts val="1600"/>
              <a:buChar char="•"/>
              <a:defRPr sz="1600">
                <a:solidFill>
                  <a:srgbClr val="7F7F7F"/>
                </a:solidFill>
              </a:defRPr>
            </a:lvl1pPr>
            <a:lvl2pPr marL="914400" lvl="1" indent="-317500" algn="l">
              <a:lnSpc>
                <a:spcPct val="90000"/>
              </a:lnSpc>
              <a:spcBef>
                <a:spcPts val="420"/>
              </a:spcBef>
              <a:spcAft>
                <a:spcPts val="0"/>
              </a:spcAft>
              <a:buClr>
                <a:srgbClr val="7F7F7F"/>
              </a:buClr>
              <a:buSzPts val="1400"/>
              <a:buChar char="•"/>
              <a:defRPr sz="1400">
                <a:solidFill>
                  <a:srgbClr val="7F7F7F"/>
                </a:solidFill>
              </a:defRPr>
            </a:lvl2pPr>
            <a:lvl3pPr marL="1371600" lvl="2" indent="-304800" algn="l">
              <a:lnSpc>
                <a:spcPct val="90000"/>
              </a:lnSpc>
              <a:spcBef>
                <a:spcPts val="360"/>
              </a:spcBef>
              <a:spcAft>
                <a:spcPts val="0"/>
              </a:spcAft>
              <a:buClr>
                <a:srgbClr val="7F7F7F"/>
              </a:buClr>
              <a:buSzPts val="1200"/>
              <a:buChar char="•"/>
              <a:defRPr sz="1200">
                <a:solidFill>
                  <a:srgbClr val="7F7F7F"/>
                </a:solidFill>
              </a:defRPr>
            </a:lvl3pPr>
            <a:lvl4pPr marL="1828800" lvl="3" indent="-298450" algn="l">
              <a:lnSpc>
                <a:spcPct val="90000"/>
              </a:lnSpc>
              <a:spcBef>
                <a:spcPts val="330"/>
              </a:spcBef>
              <a:spcAft>
                <a:spcPts val="0"/>
              </a:spcAft>
              <a:buClr>
                <a:srgbClr val="7F7F7F"/>
              </a:buClr>
              <a:buSzPts val="1100"/>
              <a:buChar char="•"/>
              <a:defRPr sz="1100">
                <a:solidFill>
                  <a:srgbClr val="7F7F7F"/>
                </a:solidFill>
              </a:defRPr>
            </a:lvl4pPr>
            <a:lvl5pPr marL="2286000" lvl="4" indent="-298450" algn="l">
              <a:lnSpc>
                <a:spcPct val="90000"/>
              </a:lnSpc>
              <a:spcBef>
                <a:spcPts val="330"/>
              </a:spcBef>
              <a:spcAft>
                <a:spcPts val="0"/>
              </a:spcAft>
              <a:buClr>
                <a:srgbClr val="7F7F7F"/>
              </a:buClr>
              <a:buSzPts val="1100"/>
              <a:buChar char="•"/>
              <a:defRPr sz="1100">
                <a:solidFill>
                  <a:srgbClr val="7F7F7F"/>
                </a:solidFill>
              </a:defRPr>
            </a:lvl5pPr>
            <a:lvl6pPr marL="2743200" lvl="5" indent="-342900" algn="l">
              <a:lnSpc>
                <a:spcPct val="90000"/>
              </a:lnSpc>
              <a:spcBef>
                <a:spcPts val="540"/>
              </a:spcBef>
              <a:spcAft>
                <a:spcPts val="0"/>
              </a:spcAft>
              <a:buClr>
                <a:schemeClr val="dk1"/>
              </a:buClr>
              <a:buSzPts val="1800"/>
              <a:buChar char="•"/>
              <a:defRPr/>
            </a:lvl6pPr>
            <a:lvl7pPr marL="3200400" lvl="6" indent="-342900" algn="l">
              <a:lnSpc>
                <a:spcPct val="90000"/>
              </a:lnSpc>
              <a:spcBef>
                <a:spcPts val="540"/>
              </a:spcBef>
              <a:spcAft>
                <a:spcPts val="0"/>
              </a:spcAft>
              <a:buClr>
                <a:schemeClr val="dk1"/>
              </a:buClr>
              <a:buSzPts val="1800"/>
              <a:buChar char="•"/>
              <a:defRPr/>
            </a:lvl7pPr>
            <a:lvl8pPr marL="3657600" lvl="7" indent="-342900" algn="l">
              <a:lnSpc>
                <a:spcPct val="90000"/>
              </a:lnSpc>
              <a:spcBef>
                <a:spcPts val="540"/>
              </a:spcBef>
              <a:spcAft>
                <a:spcPts val="0"/>
              </a:spcAft>
              <a:buClr>
                <a:schemeClr val="dk1"/>
              </a:buClr>
              <a:buSzPts val="1800"/>
              <a:buChar char="•"/>
              <a:defRPr/>
            </a:lvl8pPr>
            <a:lvl9pPr marL="4114800" lvl="8" indent="-342900" algn="l">
              <a:lnSpc>
                <a:spcPct val="90000"/>
              </a:lnSpc>
              <a:spcBef>
                <a:spcPts val="540"/>
              </a:spcBef>
              <a:spcAft>
                <a:spcPts val="0"/>
              </a:spcAft>
              <a:buClr>
                <a:schemeClr val="dk1"/>
              </a:buClr>
              <a:buSzPts val="1800"/>
              <a:buChar char="•"/>
              <a:defRPr/>
            </a:lvl9pPr>
          </a:lstStyle>
          <a:p>
            <a:endParaRPr/>
          </a:p>
        </p:txBody>
      </p:sp>
      <p:sp>
        <p:nvSpPr>
          <p:cNvPr id="55" name="Google Shape;55;p6"/>
          <p:cNvSpPr txBox="1">
            <a:spLocks noGrp="1"/>
          </p:cNvSpPr>
          <p:nvPr>
            <p:ph type="dt" idx="10"/>
          </p:nvPr>
        </p:nvSpPr>
        <p:spPr>
          <a:xfrm>
            <a:off x="838200" y="6356352"/>
            <a:ext cx="3276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6"/>
          <p:cNvSpPr txBox="1">
            <a:spLocks noGrp="1"/>
          </p:cNvSpPr>
          <p:nvPr>
            <p:ph type="ftr" idx="11"/>
          </p:nvPr>
        </p:nvSpPr>
        <p:spPr>
          <a:xfrm>
            <a:off x="4648200" y="6356352"/>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6"/>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
        <p:nvSpPr>
          <p:cNvPr id="58" name="Google Shape;58;p6"/>
          <p:cNvSpPr/>
          <p:nvPr/>
        </p:nvSpPr>
        <p:spPr>
          <a:xfrm>
            <a:off x="0" y="0"/>
            <a:ext cx="12192000" cy="1332854"/>
          </a:xfrm>
          <a:prstGeom prst="rect">
            <a:avLst/>
          </a:prstGeom>
          <a:solidFill>
            <a:srgbClr val="D247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9"/>
        <p:cNvGrpSpPr/>
        <p:nvPr/>
      </p:nvGrpSpPr>
      <p:grpSpPr>
        <a:xfrm>
          <a:off x="0" y="0"/>
          <a:ext cx="0" cy="0"/>
          <a:chOff x="0" y="0"/>
          <a:chExt cx="0" cy="0"/>
        </a:xfrm>
      </p:grpSpPr>
      <p:sp>
        <p:nvSpPr>
          <p:cNvPr id="60" name="Google Shape;60;p7"/>
          <p:cNvSpPr/>
          <p:nvPr/>
        </p:nvSpPr>
        <p:spPr>
          <a:xfrm>
            <a:off x="0" y="0"/>
            <a:ext cx="12192000" cy="1332854"/>
          </a:xfrm>
          <a:prstGeom prst="rect">
            <a:avLst/>
          </a:prstGeom>
          <a:solidFill>
            <a:srgbClr val="D247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61" name="Google Shape;61;p7"/>
          <p:cNvSpPr txBox="1">
            <a:spLocks noGrp="1"/>
          </p:cNvSpPr>
          <p:nvPr>
            <p:ph type="title"/>
          </p:nvPr>
        </p:nvSpPr>
        <p:spPr>
          <a:xfrm>
            <a:off x="609600" y="1"/>
            <a:ext cx="10744200" cy="1228436"/>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1"/>
              </a:buClr>
              <a:buSzPts val="3600"/>
              <a:buFont typeface="Quattrocento Sans"/>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7"/>
          <p:cNvSpPr txBox="1">
            <a:spLocks noGrp="1"/>
          </p:cNvSpPr>
          <p:nvPr>
            <p:ph type="dt" idx="10"/>
          </p:nvPr>
        </p:nvSpPr>
        <p:spPr>
          <a:xfrm>
            <a:off x="838200" y="6356352"/>
            <a:ext cx="3276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7"/>
          <p:cNvSpPr txBox="1">
            <a:spLocks noGrp="1"/>
          </p:cNvSpPr>
          <p:nvPr>
            <p:ph type="ftr" idx="11"/>
          </p:nvPr>
        </p:nvSpPr>
        <p:spPr>
          <a:xfrm>
            <a:off x="4648200" y="6356352"/>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7"/>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
        <p:nvSpPr>
          <p:cNvPr id="65" name="Google Shape;65;p7"/>
          <p:cNvSpPr/>
          <p:nvPr/>
        </p:nvSpPr>
        <p:spPr>
          <a:xfrm>
            <a:off x="0" y="0"/>
            <a:ext cx="12192000" cy="1332854"/>
          </a:xfrm>
          <a:prstGeom prst="rect">
            <a:avLst/>
          </a:prstGeom>
          <a:solidFill>
            <a:srgbClr val="D247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8"/>
          <p:cNvSpPr txBox="1">
            <a:spLocks noGrp="1"/>
          </p:cNvSpPr>
          <p:nvPr>
            <p:ph type="dt" idx="10"/>
          </p:nvPr>
        </p:nvSpPr>
        <p:spPr>
          <a:xfrm>
            <a:off x="838200" y="6356352"/>
            <a:ext cx="3276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8"/>
          <p:cNvSpPr txBox="1">
            <a:spLocks noGrp="1"/>
          </p:cNvSpPr>
          <p:nvPr>
            <p:ph type="ftr" idx="11"/>
          </p:nvPr>
        </p:nvSpPr>
        <p:spPr>
          <a:xfrm>
            <a:off x="4648200" y="6356352"/>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8"/>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0"/>
        <p:cNvGrpSpPr/>
        <p:nvPr/>
      </p:nvGrpSpPr>
      <p:grpSpPr>
        <a:xfrm>
          <a:off x="0" y="0"/>
          <a:ext cx="0" cy="0"/>
          <a:chOff x="0" y="0"/>
          <a:chExt cx="0" cy="0"/>
        </a:xfrm>
      </p:grpSpPr>
      <p:sp>
        <p:nvSpPr>
          <p:cNvPr id="71" name="Google Shape;71;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3200"/>
              <a:buFont typeface="Quattrocento Sa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9"/>
          <p:cNvSpPr txBox="1">
            <a:spLocks noGrp="1"/>
          </p:cNvSpPr>
          <p:nvPr>
            <p:ph type="body" idx="1"/>
          </p:nvPr>
        </p:nvSpPr>
        <p:spPr>
          <a:xfrm>
            <a:off x="5183188" y="987427"/>
            <a:ext cx="6172200" cy="4873625"/>
          </a:xfrm>
          <a:prstGeom prst="rect">
            <a:avLst/>
          </a:prstGeom>
          <a:noFill/>
          <a:ln>
            <a:noFill/>
          </a:ln>
        </p:spPr>
        <p:txBody>
          <a:bodyPr spcFirstLastPara="1" wrap="square" lIns="91425" tIns="45700" rIns="91425" bIns="45700" anchor="t" anchorCtr="0">
            <a:noAutofit/>
          </a:bodyPr>
          <a:lstStyle>
            <a:lvl1pPr marL="457200" lvl="0" indent="-330200" algn="l">
              <a:lnSpc>
                <a:spcPct val="90000"/>
              </a:lnSpc>
              <a:spcBef>
                <a:spcPts val="480"/>
              </a:spcBef>
              <a:spcAft>
                <a:spcPts val="0"/>
              </a:spcAft>
              <a:buClr>
                <a:srgbClr val="7F7F7F"/>
              </a:buClr>
              <a:buSzPts val="1600"/>
              <a:buChar char="•"/>
              <a:defRPr sz="1600">
                <a:solidFill>
                  <a:srgbClr val="7F7F7F"/>
                </a:solidFill>
              </a:defRPr>
            </a:lvl1pPr>
            <a:lvl2pPr marL="914400" lvl="1" indent="-317500" algn="l">
              <a:lnSpc>
                <a:spcPct val="90000"/>
              </a:lnSpc>
              <a:spcBef>
                <a:spcPts val="420"/>
              </a:spcBef>
              <a:spcAft>
                <a:spcPts val="0"/>
              </a:spcAft>
              <a:buClr>
                <a:srgbClr val="7F7F7F"/>
              </a:buClr>
              <a:buSzPts val="1400"/>
              <a:buChar char="•"/>
              <a:defRPr sz="1400">
                <a:solidFill>
                  <a:srgbClr val="7F7F7F"/>
                </a:solidFill>
              </a:defRPr>
            </a:lvl2pPr>
            <a:lvl3pPr marL="1371600" lvl="2" indent="-304800" algn="l">
              <a:lnSpc>
                <a:spcPct val="90000"/>
              </a:lnSpc>
              <a:spcBef>
                <a:spcPts val="360"/>
              </a:spcBef>
              <a:spcAft>
                <a:spcPts val="0"/>
              </a:spcAft>
              <a:buClr>
                <a:srgbClr val="7F7F7F"/>
              </a:buClr>
              <a:buSzPts val="1200"/>
              <a:buChar char="•"/>
              <a:defRPr sz="1200">
                <a:solidFill>
                  <a:srgbClr val="7F7F7F"/>
                </a:solidFill>
              </a:defRPr>
            </a:lvl3pPr>
            <a:lvl4pPr marL="1828800" lvl="3" indent="-298450" algn="l">
              <a:lnSpc>
                <a:spcPct val="90000"/>
              </a:lnSpc>
              <a:spcBef>
                <a:spcPts val="330"/>
              </a:spcBef>
              <a:spcAft>
                <a:spcPts val="0"/>
              </a:spcAft>
              <a:buClr>
                <a:srgbClr val="7F7F7F"/>
              </a:buClr>
              <a:buSzPts val="1100"/>
              <a:buChar char="•"/>
              <a:defRPr sz="1100">
                <a:solidFill>
                  <a:srgbClr val="7F7F7F"/>
                </a:solidFill>
              </a:defRPr>
            </a:lvl4pPr>
            <a:lvl5pPr marL="2286000" lvl="4" indent="-298450" algn="l">
              <a:lnSpc>
                <a:spcPct val="90000"/>
              </a:lnSpc>
              <a:spcBef>
                <a:spcPts val="330"/>
              </a:spcBef>
              <a:spcAft>
                <a:spcPts val="0"/>
              </a:spcAft>
              <a:buClr>
                <a:srgbClr val="7F7F7F"/>
              </a:buClr>
              <a:buSzPts val="1100"/>
              <a:buChar char="•"/>
              <a:defRPr sz="1100">
                <a:solidFill>
                  <a:srgbClr val="7F7F7F"/>
                </a:solidFill>
              </a:defRPr>
            </a:lvl5pPr>
            <a:lvl6pPr marL="2743200" lvl="5" indent="-342900" algn="l">
              <a:lnSpc>
                <a:spcPct val="90000"/>
              </a:lnSpc>
              <a:spcBef>
                <a:spcPts val="540"/>
              </a:spcBef>
              <a:spcAft>
                <a:spcPts val="0"/>
              </a:spcAft>
              <a:buClr>
                <a:schemeClr val="dk1"/>
              </a:buClr>
              <a:buSzPts val="1800"/>
              <a:buChar char="•"/>
              <a:defRPr/>
            </a:lvl6pPr>
            <a:lvl7pPr marL="3200400" lvl="6" indent="-342900" algn="l">
              <a:lnSpc>
                <a:spcPct val="90000"/>
              </a:lnSpc>
              <a:spcBef>
                <a:spcPts val="540"/>
              </a:spcBef>
              <a:spcAft>
                <a:spcPts val="0"/>
              </a:spcAft>
              <a:buClr>
                <a:schemeClr val="dk1"/>
              </a:buClr>
              <a:buSzPts val="1800"/>
              <a:buChar char="•"/>
              <a:defRPr/>
            </a:lvl7pPr>
            <a:lvl8pPr marL="3657600" lvl="7" indent="-342900" algn="l">
              <a:lnSpc>
                <a:spcPct val="90000"/>
              </a:lnSpc>
              <a:spcBef>
                <a:spcPts val="540"/>
              </a:spcBef>
              <a:spcAft>
                <a:spcPts val="0"/>
              </a:spcAft>
              <a:buClr>
                <a:schemeClr val="dk1"/>
              </a:buClr>
              <a:buSzPts val="1800"/>
              <a:buChar char="•"/>
              <a:defRPr/>
            </a:lvl8pPr>
            <a:lvl9pPr marL="4114800" lvl="8" indent="-342900" algn="l">
              <a:lnSpc>
                <a:spcPct val="90000"/>
              </a:lnSpc>
              <a:spcBef>
                <a:spcPts val="540"/>
              </a:spcBef>
              <a:spcAft>
                <a:spcPts val="0"/>
              </a:spcAft>
              <a:buClr>
                <a:schemeClr val="dk1"/>
              </a:buClr>
              <a:buSzPts val="1800"/>
              <a:buChar char="•"/>
              <a:defRPr/>
            </a:lvl9pPr>
          </a:lstStyle>
          <a:p>
            <a:endParaRPr/>
          </a:p>
        </p:txBody>
      </p:sp>
      <p:sp>
        <p:nvSpPr>
          <p:cNvPr id="73" name="Google Shape;73;p9"/>
          <p:cNvSpPr txBox="1">
            <a:spLocks noGrp="1"/>
          </p:cNvSpPr>
          <p:nvPr>
            <p:ph type="body" idx="2"/>
          </p:nvPr>
        </p:nvSpPr>
        <p:spPr>
          <a:xfrm>
            <a:off x="839788" y="2101850"/>
            <a:ext cx="3932237" cy="37592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480"/>
              </a:spcBef>
              <a:spcAft>
                <a:spcPts val="0"/>
              </a:spcAft>
              <a:buClr>
                <a:schemeClr val="dk1"/>
              </a:buClr>
              <a:buSzPts val="1600"/>
              <a:buNone/>
              <a:defRPr sz="1600"/>
            </a:lvl1pPr>
            <a:lvl2pPr marL="914400" lvl="1" indent="-228600" algn="l">
              <a:lnSpc>
                <a:spcPct val="90000"/>
              </a:lnSpc>
              <a:spcBef>
                <a:spcPts val="420"/>
              </a:spcBef>
              <a:spcAft>
                <a:spcPts val="0"/>
              </a:spcAft>
              <a:buClr>
                <a:schemeClr val="dk1"/>
              </a:buClr>
              <a:buSzPts val="1400"/>
              <a:buNone/>
              <a:defRPr sz="1400"/>
            </a:lvl2pPr>
            <a:lvl3pPr marL="1371600" lvl="2" indent="-228600" algn="l">
              <a:lnSpc>
                <a:spcPct val="90000"/>
              </a:lnSpc>
              <a:spcBef>
                <a:spcPts val="360"/>
              </a:spcBef>
              <a:spcAft>
                <a:spcPts val="0"/>
              </a:spcAft>
              <a:buClr>
                <a:schemeClr val="dk1"/>
              </a:buClr>
              <a:buSzPts val="1200"/>
              <a:buNone/>
              <a:defRPr sz="1200"/>
            </a:lvl3pPr>
            <a:lvl4pPr marL="1828800" lvl="3" indent="-228600" algn="l">
              <a:lnSpc>
                <a:spcPct val="90000"/>
              </a:lnSpc>
              <a:spcBef>
                <a:spcPts val="300"/>
              </a:spcBef>
              <a:spcAft>
                <a:spcPts val="0"/>
              </a:spcAft>
              <a:buClr>
                <a:schemeClr val="dk1"/>
              </a:buClr>
              <a:buSzPts val="1000"/>
              <a:buNone/>
              <a:defRPr sz="1000"/>
            </a:lvl4pPr>
            <a:lvl5pPr marL="2286000" lvl="4" indent="-228600" algn="l">
              <a:lnSpc>
                <a:spcPct val="90000"/>
              </a:lnSpc>
              <a:spcBef>
                <a:spcPts val="300"/>
              </a:spcBef>
              <a:spcAft>
                <a:spcPts val="0"/>
              </a:spcAft>
              <a:buClr>
                <a:schemeClr val="dk1"/>
              </a:buClr>
              <a:buSzPts val="1000"/>
              <a:buNone/>
              <a:defRPr sz="1000"/>
            </a:lvl5pPr>
            <a:lvl6pPr marL="2743200" lvl="5" indent="-228600" algn="l">
              <a:lnSpc>
                <a:spcPct val="90000"/>
              </a:lnSpc>
              <a:spcBef>
                <a:spcPts val="300"/>
              </a:spcBef>
              <a:spcAft>
                <a:spcPts val="0"/>
              </a:spcAft>
              <a:buClr>
                <a:schemeClr val="dk1"/>
              </a:buClr>
              <a:buSzPts val="1000"/>
              <a:buNone/>
              <a:defRPr sz="1000"/>
            </a:lvl6pPr>
            <a:lvl7pPr marL="3200400" lvl="6" indent="-228600" algn="l">
              <a:lnSpc>
                <a:spcPct val="90000"/>
              </a:lnSpc>
              <a:spcBef>
                <a:spcPts val="300"/>
              </a:spcBef>
              <a:spcAft>
                <a:spcPts val="0"/>
              </a:spcAft>
              <a:buClr>
                <a:schemeClr val="dk1"/>
              </a:buClr>
              <a:buSzPts val="1000"/>
              <a:buNone/>
              <a:defRPr sz="1000"/>
            </a:lvl7pPr>
            <a:lvl8pPr marL="3657600" lvl="7" indent="-228600" algn="l">
              <a:lnSpc>
                <a:spcPct val="90000"/>
              </a:lnSpc>
              <a:spcBef>
                <a:spcPts val="300"/>
              </a:spcBef>
              <a:spcAft>
                <a:spcPts val="0"/>
              </a:spcAft>
              <a:buClr>
                <a:schemeClr val="dk1"/>
              </a:buClr>
              <a:buSzPts val="1000"/>
              <a:buNone/>
              <a:defRPr sz="1000"/>
            </a:lvl8pPr>
            <a:lvl9pPr marL="4114800" lvl="8" indent="-228600" algn="l">
              <a:lnSpc>
                <a:spcPct val="90000"/>
              </a:lnSpc>
              <a:spcBef>
                <a:spcPts val="300"/>
              </a:spcBef>
              <a:spcAft>
                <a:spcPts val="0"/>
              </a:spcAft>
              <a:buClr>
                <a:schemeClr val="dk1"/>
              </a:buClr>
              <a:buSzPts val="1000"/>
              <a:buNone/>
              <a:defRPr sz="1000"/>
            </a:lvl9pPr>
          </a:lstStyle>
          <a:p>
            <a:endParaRPr/>
          </a:p>
        </p:txBody>
      </p:sp>
      <p:sp>
        <p:nvSpPr>
          <p:cNvPr id="74" name="Google Shape;74;p9"/>
          <p:cNvSpPr txBox="1">
            <a:spLocks noGrp="1"/>
          </p:cNvSpPr>
          <p:nvPr>
            <p:ph type="dt" idx="10"/>
          </p:nvPr>
        </p:nvSpPr>
        <p:spPr>
          <a:xfrm>
            <a:off x="838200" y="6356352"/>
            <a:ext cx="3276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9"/>
          <p:cNvSpPr txBox="1">
            <a:spLocks noGrp="1"/>
          </p:cNvSpPr>
          <p:nvPr>
            <p:ph type="ftr" idx="11"/>
          </p:nvPr>
        </p:nvSpPr>
        <p:spPr>
          <a:xfrm>
            <a:off x="4648200" y="6356352"/>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9"/>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7"/>
        <p:cNvGrpSpPr/>
        <p:nvPr/>
      </p:nvGrpSpPr>
      <p:grpSpPr>
        <a:xfrm>
          <a:off x="0" y="0"/>
          <a:ext cx="0" cy="0"/>
          <a:chOff x="0" y="0"/>
          <a:chExt cx="0" cy="0"/>
        </a:xfrm>
      </p:grpSpPr>
      <p:sp>
        <p:nvSpPr>
          <p:cNvPr id="78" name="Google Shape;78;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3200"/>
              <a:buFont typeface="Quattrocento Sa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0"/>
          <p:cNvSpPr>
            <a:spLocks noGrp="1"/>
          </p:cNvSpPr>
          <p:nvPr>
            <p:ph type="pic" idx="2"/>
          </p:nvPr>
        </p:nvSpPr>
        <p:spPr>
          <a:xfrm>
            <a:off x="5183188" y="987427"/>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960"/>
              </a:spcBef>
              <a:spcAft>
                <a:spcPts val="0"/>
              </a:spcAft>
              <a:buClr>
                <a:schemeClr val="dk1"/>
              </a:buClr>
              <a:buSzPts val="3200"/>
              <a:buFont typeface="Arial"/>
              <a:buNone/>
              <a:defRPr sz="3200" b="0" i="0" u="none" strike="noStrike" cap="none">
                <a:solidFill>
                  <a:schemeClr val="dk1"/>
                </a:solidFill>
                <a:latin typeface="Quattrocento Sans"/>
                <a:ea typeface="Quattrocento Sans"/>
                <a:cs typeface="Quattrocento Sans"/>
                <a:sym typeface="Quattrocento Sans"/>
              </a:defRPr>
            </a:lvl1pPr>
            <a:lvl2pPr marR="0" lvl="1" algn="l" rtl="0">
              <a:lnSpc>
                <a:spcPct val="90000"/>
              </a:lnSpc>
              <a:spcBef>
                <a:spcPts val="840"/>
              </a:spcBef>
              <a:spcAft>
                <a:spcPts val="0"/>
              </a:spcAft>
              <a:buClr>
                <a:schemeClr val="dk1"/>
              </a:buClr>
              <a:buSzPts val="2800"/>
              <a:buFont typeface="Arial"/>
              <a:buNone/>
              <a:defRPr sz="2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720"/>
              </a:spcBef>
              <a:spcAft>
                <a:spcPts val="0"/>
              </a:spcAft>
              <a:buClr>
                <a:schemeClr val="dk1"/>
              </a:buClr>
              <a:buSzPts val="2400"/>
              <a:buFont typeface="Arial"/>
              <a:buNone/>
              <a:defRPr sz="24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6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6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6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6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6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6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80" name="Google Shape;80;p10"/>
          <p:cNvSpPr txBox="1">
            <a:spLocks noGrp="1"/>
          </p:cNvSpPr>
          <p:nvPr>
            <p:ph type="body" idx="1"/>
          </p:nvPr>
        </p:nvSpPr>
        <p:spPr>
          <a:xfrm>
            <a:off x="839788" y="2101850"/>
            <a:ext cx="3932237" cy="37592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480"/>
              </a:spcBef>
              <a:spcAft>
                <a:spcPts val="0"/>
              </a:spcAft>
              <a:buClr>
                <a:schemeClr val="dk1"/>
              </a:buClr>
              <a:buSzPts val="1600"/>
              <a:buNone/>
              <a:defRPr sz="1600"/>
            </a:lvl1pPr>
            <a:lvl2pPr marL="914400" lvl="1" indent="-228600" algn="l">
              <a:lnSpc>
                <a:spcPct val="90000"/>
              </a:lnSpc>
              <a:spcBef>
                <a:spcPts val="420"/>
              </a:spcBef>
              <a:spcAft>
                <a:spcPts val="0"/>
              </a:spcAft>
              <a:buClr>
                <a:schemeClr val="dk1"/>
              </a:buClr>
              <a:buSzPts val="1400"/>
              <a:buNone/>
              <a:defRPr sz="1400"/>
            </a:lvl2pPr>
            <a:lvl3pPr marL="1371600" lvl="2" indent="-228600" algn="l">
              <a:lnSpc>
                <a:spcPct val="90000"/>
              </a:lnSpc>
              <a:spcBef>
                <a:spcPts val="360"/>
              </a:spcBef>
              <a:spcAft>
                <a:spcPts val="0"/>
              </a:spcAft>
              <a:buClr>
                <a:schemeClr val="dk1"/>
              </a:buClr>
              <a:buSzPts val="1200"/>
              <a:buNone/>
              <a:defRPr sz="1200"/>
            </a:lvl3pPr>
            <a:lvl4pPr marL="1828800" lvl="3" indent="-228600" algn="l">
              <a:lnSpc>
                <a:spcPct val="90000"/>
              </a:lnSpc>
              <a:spcBef>
                <a:spcPts val="300"/>
              </a:spcBef>
              <a:spcAft>
                <a:spcPts val="0"/>
              </a:spcAft>
              <a:buClr>
                <a:schemeClr val="dk1"/>
              </a:buClr>
              <a:buSzPts val="1000"/>
              <a:buNone/>
              <a:defRPr sz="1000"/>
            </a:lvl4pPr>
            <a:lvl5pPr marL="2286000" lvl="4" indent="-228600" algn="l">
              <a:lnSpc>
                <a:spcPct val="90000"/>
              </a:lnSpc>
              <a:spcBef>
                <a:spcPts val="300"/>
              </a:spcBef>
              <a:spcAft>
                <a:spcPts val="0"/>
              </a:spcAft>
              <a:buClr>
                <a:schemeClr val="dk1"/>
              </a:buClr>
              <a:buSzPts val="1000"/>
              <a:buNone/>
              <a:defRPr sz="1000"/>
            </a:lvl5pPr>
            <a:lvl6pPr marL="2743200" lvl="5" indent="-228600" algn="l">
              <a:lnSpc>
                <a:spcPct val="90000"/>
              </a:lnSpc>
              <a:spcBef>
                <a:spcPts val="300"/>
              </a:spcBef>
              <a:spcAft>
                <a:spcPts val="0"/>
              </a:spcAft>
              <a:buClr>
                <a:schemeClr val="dk1"/>
              </a:buClr>
              <a:buSzPts val="1000"/>
              <a:buNone/>
              <a:defRPr sz="1000"/>
            </a:lvl6pPr>
            <a:lvl7pPr marL="3200400" lvl="6" indent="-228600" algn="l">
              <a:lnSpc>
                <a:spcPct val="90000"/>
              </a:lnSpc>
              <a:spcBef>
                <a:spcPts val="300"/>
              </a:spcBef>
              <a:spcAft>
                <a:spcPts val="0"/>
              </a:spcAft>
              <a:buClr>
                <a:schemeClr val="dk1"/>
              </a:buClr>
              <a:buSzPts val="1000"/>
              <a:buNone/>
              <a:defRPr sz="1000"/>
            </a:lvl7pPr>
            <a:lvl8pPr marL="3657600" lvl="7" indent="-228600" algn="l">
              <a:lnSpc>
                <a:spcPct val="90000"/>
              </a:lnSpc>
              <a:spcBef>
                <a:spcPts val="300"/>
              </a:spcBef>
              <a:spcAft>
                <a:spcPts val="0"/>
              </a:spcAft>
              <a:buClr>
                <a:schemeClr val="dk1"/>
              </a:buClr>
              <a:buSzPts val="1000"/>
              <a:buNone/>
              <a:defRPr sz="1000"/>
            </a:lvl8pPr>
            <a:lvl9pPr marL="4114800" lvl="8" indent="-228600" algn="l">
              <a:lnSpc>
                <a:spcPct val="90000"/>
              </a:lnSpc>
              <a:spcBef>
                <a:spcPts val="300"/>
              </a:spcBef>
              <a:spcAft>
                <a:spcPts val="0"/>
              </a:spcAft>
              <a:buClr>
                <a:schemeClr val="dk1"/>
              </a:buClr>
              <a:buSzPts val="1000"/>
              <a:buNone/>
              <a:defRPr sz="1000"/>
            </a:lvl9pPr>
          </a:lstStyle>
          <a:p>
            <a:endParaRPr/>
          </a:p>
        </p:txBody>
      </p:sp>
      <p:sp>
        <p:nvSpPr>
          <p:cNvPr id="81" name="Google Shape;81;p10"/>
          <p:cNvSpPr txBox="1">
            <a:spLocks noGrp="1"/>
          </p:cNvSpPr>
          <p:nvPr>
            <p:ph type="dt" idx="10"/>
          </p:nvPr>
        </p:nvSpPr>
        <p:spPr>
          <a:xfrm>
            <a:off x="838200" y="6356352"/>
            <a:ext cx="3276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0"/>
          <p:cNvSpPr txBox="1">
            <a:spLocks noGrp="1"/>
          </p:cNvSpPr>
          <p:nvPr>
            <p:ph type="ftr" idx="11"/>
          </p:nvPr>
        </p:nvSpPr>
        <p:spPr>
          <a:xfrm>
            <a:off x="4648200" y="6356352"/>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0"/>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1"/>
              </a:buClr>
              <a:buSzPts val="4400"/>
              <a:buFont typeface="Quattrocento Sans"/>
              <a:buNone/>
              <a:defRPr sz="4400" b="0"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84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72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6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4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4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4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L="3200400" marR="0" lvl="6" indent="-342900" algn="l" rtl="0">
              <a:lnSpc>
                <a:spcPct val="90000"/>
              </a:lnSpc>
              <a:spcBef>
                <a:spcPts val="54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L="3657600" marR="0" lvl="7" indent="-342900" algn="l" rtl="0">
              <a:lnSpc>
                <a:spcPct val="90000"/>
              </a:lnSpc>
              <a:spcBef>
                <a:spcPts val="54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L="4114800" marR="0" lvl="8" indent="-342900" algn="l" rtl="0">
              <a:lnSpc>
                <a:spcPct val="90000"/>
              </a:lnSpc>
              <a:spcBef>
                <a:spcPts val="54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
          <p:cNvSpPr txBox="1">
            <a:spLocks noGrp="1"/>
          </p:cNvSpPr>
          <p:nvPr>
            <p:ph type="dt" idx="10"/>
          </p:nvPr>
        </p:nvSpPr>
        <p:spPr>
          <a:xfrm>
            <a:off x="838200" y="6356352"/>
            <a:ext cx="3276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
          <p:cNvSpPr txBox="1">
            <a:spLocks noGrp="1"/>
          </p:cNvSpPr>
          <p:nvPr>
            <p:ph type="ftr" idx="11"/>
          </p:nvPr>
        </p:nvSpPr>
        <p:spPr>
          <a:xfrm>
            <a:off x="4648200" y="6356352"/>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2.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3"/>
          <p:cNvSpPr txBox="1">
            <a:spLocks noGrp="1"/>
          </p:cNvSpPr>
          <p:nvPr>
            <p:ph type="ctrTitle"/>
          </p:nvPr>
        </p:nvSpPr>
        <p:spPr>
          <a:xfrm>
            <a:off x="1885069" y="2545208"/>
            <a:ext cx="7185917" cy="23876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5400"/>
              <a:buFont typeface="Quattrocento Sans"/>
              <a:buNone/>
            </a:pPr>
            <a:r>
              <a:rPr lang="en-US" b="1" dirty="0"/>
              <a:t>Academic Earth</a:t>
            </a:r>
            <a:endParaRPr dirty="0"/>
          </a:p>
        </p:txBody>
      </p:sp>
      <p:sp>
        <p:nvSpPr>
          <p:cNvPr id="106" name="Google Shape;106;p13"/>
          <p:cNvSpPr txBox="1">
            <a:spLocks noGrp="1"/>
          </p:cNvSpPr>
          <p:nvPr>
            <p:ph type="subTitle" idx="1"/>
          </p:nvPr>
        </p:nvSpPr>
        <p:spPr>
          <a:xfrm>
            <a:off x="323121" y="4905534"/>
            <a:ext cx="6705599" cy="1137793"/>
          </a:xfrm>
          <a:prstGeom prst="rect">
            <a:avLst/>
          </a:prstGeom>
          <a:noFill/>
          <a:ln>
            <a:noFill/>
          </a:ln>
        </p:spPr>
        <p:txBody>
          <a:bodyPr spcFirstLastPara="1" wrap="square" lIns="91425" tIns="45700" rIns="91425" bIns="45700" anchor="t" anchorCtr="0">
            <a:noAutofit/>
          </a:bodyPr>
          <a:lstStyle/>
          <a:p>
            <a:pPr marL="0" lvl="0" indent="0" algn="l" rtl="0">
              <a:lnSpc>
                <a:spcPct val="140000"/>
              </a:lnSpc>
              <a:spcBef>
                <a:spcPts val="0"/>
              </a:spcBef>
              <a:spcAft>
                <a:spcPts val="0"/>
              </a:spcAft>
              <a:buClr>
                <a:srgbClr val="FF0000"/>
              </a:buClr>
              <a:buSzPts val="2590"/>
              <a:buNone/>
            </a:pPr>
            <a:r>
              <a:rPr lang="en-US" sz="2590" b="1" dirty="0">
                <a:solidFill>
                  <a:srgbClr val="FF0000"/>
                </a:solidFill>
              </a:rPr>
              <a:t>A web-based tutorials/courses finder and sharing application.</a:t>
            </a:r>
            <a:endParaRPr dirty="0"/>
          </a:p>
        </p:txBody>
      </p:sp>
      <p:pic>
        <p:nvPicPr>
          <p:cNvPr id="108" name="Google Shape;108;p13" descr="Text Box"/>
          <p:cNvPicPr preferRelativeResize="0"/>
          <p:nvPr/>
        </p:nvPicPr>
        <p:blipFill rotWithShape="1">
          <a:blip r:embed="rId3">
            <a:alphaModFix/>
          </a:blip>
          <a:srcRect/>
          <a:stretch/>
        </p:blipFill>
        <p:spPr>
          <a:xfrm>
            <a:off x="8781004" y="667342"/>
            <a:ext cx="2855762" cy="3006725"/>
          </a:xfrm>
          <a:prstGeom prst="rect">
            <a:avLst/>
          </a:prstGeom>
          <a:noFill/>
          <a:ln>
            <a:noFill/>
          </a:ln>
        </p:spPr>
      </p:pic>
      <p:sp>
        <p:nvSpPr>
          <p:cNvPr id="109" name="Google Shape;109;p13"/>
          <p:cNvSpPr txBox="1"/>
          <p:nvPr/>
        </p:nvSpPr>
        <p:spPr>
          <a:xfrm>
            <a:off x="8182872" y="5143222"/>
            <a:ext cx="4911436" cy="1651865"/>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rgbClr val="B45F06"/>
              </a:buClr>
              <a:buSzPts val="2000"/>
              <a:buFont typeface="Arial"/>
              <a:buChar char="•"/>
            </a:pPr>
            <a:r>
              <a:rPr lang="en-US" sz="1600" b="0" i="0" u="none" strike="noStrike" cap="none">
                <a:solidFill>
                  <a:srgbClr val="B45F06"/>
                </a:solidFill>
                <a:latin typeface="Arial"/>
                <a:ea typeface="Arial"/>
                <a:cs typeface="Arial"/>
                <a:sym typeface="Arial"/>
              </a:rPr>
              <a:t>Aman Kushwaha ( 181500075 )</a:t>
            </a:r>
            <a:endParaRPr sz="1600" b="0" i="0" u="none" strike="noStrike" cap="none">
              <a:solidFill>
                <a:srgbClr val="B45F06"/>
              </a:solidFill>
              <a:latin typeface="Arial"/>
              <a:ea typeface="Arial"/>
              <a:cs typeface="Arial"/>
              <a:sym typeface="Arial"/>
            </a:endParaRPr>
          </a:p>
          <a:p>
            <a:pPr marL="457200" marR="0" lvl="0" indent="-457200" algn="l" rtl="0">
              <a:lnSpc>
                <a:spcPct val="100000"/>
              </a:lnSpc>
              <a:spcBef>
                <a:spcPts val="600"/>
              </a:spcBef>
              <a:spcAft>
                <a:spcPts val="0"/>
              </a:spcAft>
              <a:buClr>
                <a:srgbClr val="B45F06"/>
              </a:buClr>
              <a:buSzPts val="1800"/>
              <a:buFont typeface="Arial"/>
              <a:buChar char="•"/>
            </a:pPr>
            <a:r>
              <a:rPr lang="en-US" sz="1800" b="0" i="0" u="none" strike="noStrike" cap="none">
                <a:solidFill>
                  <a:srgbClr val="B45F06"/>
                </a:solidFill>
                <a:latin typeface="Quattrocento Sans"/>
                <a:ea typeface="Quattrocento Sans"/>
                <a:cs typeface="Quattrocento Sans"/>
                <a:sym typeface="Quattrocento Sans"/>
              </a:rPr>
              <a:t>Satish Narayan Gupta (181500626)</a:t>
            </a:r>
            <a:endParaRPr sz="1400" b="0" i="0" u="none" strike="noStrike" cap="none">
              <a:solidFill>
                <a:srgbClr val="B45F06"/>
              </a:solidFill>
              <a:latin typeface="Arial"/>
              <a:ea typeface="Arial"/>
              <a:cs typeface="Arial"/>
              <a:sym typeface="Arial"/>
            </a:endParaRPr>
          </a:p>
          <a:p>
            <a:pPr marL="457200" marR="0" lvl="0" indent="-457200" algn="l" rtl="0">
              <a:lnSpc>
                <a:spcPct val="100000"/>
              </a:lnSpc>
              <a:spcBef>
                <a:spcPts val="600"/>
              </a:spcBef>
              <a:spcAft>
                <a:spcPts val="0"/>
              </a:spcAft>
              <a:buClr>
                <a:srgbClr val="B45F06"/>
              </a:buClr>
              <a:buSzPts val="1800"/>
              <a:buFont typeface="Arial"/>
              <a:buChar char="•"/>
            </a:pPr>
            <a:r>
              <a:rPr lang="en-US" sz="1800" b="0" i="0" u="none" strike="noStrike" cap="none">
                <a:solidFill>
                  <a:srgbClr val="B45F06"/>
                </a:solidFill>
                <a:latin typeface="Quattrocento Sans"/>
                <a:ea typeface="Quattrocento Sans"/>
                <a:cs typeface="Quattrocento Sans"/>
                <a:sym typeface="Quattrocento Sans"/>
              </a:rPr>
              <a:t>Ayush Gupta  (181500172 )</a:t>
            </a:r>
            <a:endParaRPr sz="1400" b="0" i="0" u="none" strike="noStrike" cap="none">
              <a:solidFill>
                <a:srgbClr val="B45F06"/>
              </a:solidFill>
              <a:latin typeface="Arial"/>
              <a:ea typeface="Arial"/>
              <a:cs typeface="Arial"/>
              <a:sym typeface="Arial"/>
            </a:endParaRPr>
          </a:p>
          <a:p>
            <a:pPr marL="457200" marR="0" lvl="0" indent="-342900" algn="l" rtl="0">
              <a:lnSpc>
                <a:spcPct val="100000"/>
              </a:lnSpc>
              <a:spcBef>
                <a:spcPts val="600"/>
              </a:spcBef>
              <a:spcAft>
                <a:spcPts val="0"/>
              </a:spcAft>
              <a:buClr>
                <a:srgbClr val="D24726"/>
              </a:buClr>
              <a:buSzPts val="1800"/>
              <a:buFont typeface="Arial"/>
              <a:buNone/>
            </a:pPr>
            <a:endParaRPr sz="1800" b="0" i="0" u="none" strike="noStrike" cap="none">
              <a:solidFill>
                <a:srgbClr val="D24726"/>
              </a:solidFill>
              <a:latin typeface="Quattrocento Sans"/>
              <a:ea typeface="Quattrocento Sans"/>
              <a:cs typeface="Quattrocento Sans"/>
              <a:sym typeface="Quattrocento Sans"/>
            </a:endParaRPr>
          </a:p>
          <a:p>
            <a:pPr marL="457200" marR="0" lvl="0" indent="-342900" algn="l" rtl="0">
              <a:lnSpc>
                <a:spcPct val="100000"/>
              </a:lnSpc>
              <a:spcBef>
                <a:spcPts val="600"/>
              </a:spcBef>
              <a:spcAft>
                <a:spcPts val="0"/>
              </a:spcAft>
              <a:buClr>
                <a:srgbClr val="D24726"/>
              </a:buClr>
              <a:buSzPts val="1800"/>
              <a:buFont typeface="Arial"/>
              <a:buNone/>
            </a:pPr>
            <a:endParaRPr sz="1800" b="0" i="0" u="none" strike="noStrike" cap="none">
              <a:solidFill>
                <a:srgbClr val="D24726"/>
              </a:solidFill>
              <a:latin typeface="Quattrocento Sans"/>
              <a:ea typeface="Quattrocento Sans"/>
              <a:cs typeface="Quattrocento Sans"/>
              <a:sym typeface="Quattrocento Sans"/>
            </a:endParaRPr>
          </a:p>
        </p:txBody>
      </p:sp>
      <p:sp>
        <p:nvSpPr>
          <p:cNvPr id="110" name="Google Shape;110;p13"/>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a:t>
            </a:fld>
            <a:endParaRPr/>
          </a:p>
        </p:txBody>
      </p:sp>
      <p:pic>
        <p:nvPicPr>
          <p:cNvPr id="2050" name="Picture 2" descr="Academic Earth was launched on the premise that everyone deserves access to  a world-class educat… | Scholarships for college, Online courses, Online  college courses">
            <a:extLst>
              <a:ext uri="{FF2B5EF4-FFF2-40B4-BE49-F238E27FC236}">
                <a16:creationId xmlns:a16="http://schemas.microsoft.com/office/drawing/2014/main" id="{14A6979A-0DCD-4BAF-8754-5754CED4DA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658" t="10344" r="13042" b="4535"/>
          <a:stretch/>
        </p:blipFill>
        <p:spPr bwMode="auto">
          <a:xfrm>
            <a:off x="224645" y="2900344"/>
            <a:ext cx="1660424" cy="18523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2"/>
          <p:cNvSpPr txBox="1">
            <a:spLocks noGrp="1"/>
          </p:cNvSpPr>
          <p:nvPr>
            <p:ph type="title"/>
          </p:nvPr>
        </p:nvSpPr>
        <p:spPr>
          <a:xfrm>
            <a:off x="604434" y="0"/>
            <a:ext cx="10749367" cy="1208868"/>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3600"/>
              <a:buFont typeface="Quattrocento Sans"/>
              <a:buNone/>
            </a:pPr>
            <a:r>
              <a:rPr lang="en-US"/>
              <a:t>Technologies used</a:t>
            </a:r>
            <a:endParaRPr/>
          </a:p>
        </p:txBody>
      </p:sp>
      <p:sp>
        <p:nvSpPr>
          <p:cNvPr id="185" name="Google Shape;185;p22"/>
          <p:cNvSpPr txBox="1">
            <a:spLocks noGrp="1"/>
          </p:cNvSpPr>
          <p:nvPr>
            <p:ph type="body" idx="1"/>
          </p:nvPr>
        </p:nvSpPr>
        <p:spPr>
          <a:xfrm>
            <a:off x="8592983" y="1439316"/>
            <a:ext cx="4167753" cy="4351338"/>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1680"/>
              </a:spcBef>
              <a:spcAft>
                <a:spcPts val="0"/>
              </a:spcAft>
              <a:buSzPts val="1600"/>
              <a:buNone/>
            </a:pPr>
            <a:endParaRPr/>
          </a:p>
          <a:p>
            <a:pPr marL="0" lvl="0" indent="0" algn="l" rtl="0">
              <a:lnSpc>
                <a:spcPct val="150000"/>
              </a:lnSpc>
              <a:spcBef>
                <a:spcPts val="1680"/>
              </a:spcBef>
              <a:spcAft>
                <a:spcPts val="0"/>
              </a:spcAft>
              <a:buClr>
                <a:srgbClr val="7F7F7F"/>
              </a:buClr>
              <a:buSzPts val="1600"/>
              <a:buNone/>
            </a:pPr>
            <a:endParaRPr/>
          </a:p>
        </p:txBody>
      </p:sp>
      <p:sp>
        <p:nvSpPr>
          <p:cNvPr id="186" name="Google Shape;186;p22"/>
          <p:cNvSpPr txBox="1"/>
          <p:nvPr/>
        </p:nvSpPr>
        <p:spPr>
          <a:xfrm>
            <a:off x="604434" y="1485410"/>
            <a:ext cx="4167753" cy="43513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F7F7F"/>
              </a:buClr>
              <a:buSzPts val="1800"/>
              <a:buFont typeface="Arial"/>
              <a:buNone/>
            </a:pPr>
            <a:r>
              <a:rPr lang="en-US" sz="1800" b="1" i="0" u="none" strike="noStrike" cap="none">
                <a:solidFill>
                  <a:srgbClr val="7F7F7F"/>
                </a:solidFill>
                <a:latin typeface="Quattrocento Sans"/>
                <a:ea typeface="Quattrocento Sans"/>
                <a:cs typeface="Quattrocento Sans"/>
                <a:sym typeface="Quattrocento Sans"/>
              </a:rPr>
              <a:t>Language and Framework Requirements: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2800"/>
              </a:spcBef>
              <a:spcAft>
                <a:spcPts val="0"/>
              </a:spcAft>
              <a:buClr>
                <a:srgbClr val="666666"/>
              </a:buClr>
              <a:buSzPts val="1100"/>
              <a:buFont typeface="Arial"/>
              <a:buChar char="•"/>
            </a:pPr>
            <a:r>
              <a:rPr lang="en-US">
                <a:solidFill>
                  <a:srgbClr val="00B050"/>
                </a:solidFill>
              </a:rPr>
              <a:t>REACT JS</a:t>
            </a:r>
            <a:endParaRPr sz="1400" b="0" i="0" u="none" strike="noStrike" cap="none">
              <a:solidFill>
                <a:srgbClr val="00B050"/>
              </a:solidFill>
              <a:latin typeface="Arial"/>
              <a:ea typeface="Arial"/>
              <a:cs typeface="Arial"/>
              <a:sym typeface="Arial"/>
            </a:endParaRPr>
          </a:p>
          <a:p>
            <a:pPr marL="285750" marR="0" lvl="0" indent="-285750" algn="l" rtl="0">
              <a:lnSpc>
                <a:spcPct val="100000"/>
              </a:lnSpc>
              <a:spcBef>
                <a:spcPts val="1600"/>
              </a:spcBef>
              <a:spcAft>
                <a:spcPts val="0"/>
              </a:spcAft>
              <a:buClr>
                <a:srgbClr val="666666"/>
              </a:buClr>
              <a:buSzPts val="1100"/>
              <a:buFont typeface="Arial"/>
              <a:buChar char="•"/>
            </a:pPr>
            <a:r>
              <a:rPr lang="en-US">
                <a:solidFill>
                  <a:srgbClr val="00B050"/>
                </a:solidFill>
              </a:rPr>
              <a:t>CSS3</a:t>
            </a:r>
            <a:endParaRPr sz="1400" b="0" i="0" u="none" strike="noStrike" cap="none">
              <a:solidFill>
                <a:srgbClr val="00B050"/>
              </a:solidFill>
              <a:latin typeface="Arial"/>
              <a:ea typeface="Arial"/>
              <a:cs typeface="Arial"/>
              <a:sym typeface="Arial"/>
            </a:endParaRPr>
          </a:p>
          <a:p>
            <a:pPr marL="285750" marR="0" lvl="0" indent="-285750" algn="l" rtl="0">
              <a:lnSpc>
                <a:spcPct val="100000"/>
              </a:lnSpc>
              <a:spcBef>
                <a:spcPts val="1600"/>
              </a:spcBef>
              <a:spcAft>
                <a:spcPts val="0"/>
              </a:spcAft>
              <a:buClr>
                <a:srgbClr val="666666"/>
              </a:buClr>
              <a:buSzPts val="1100"/>
              <a:buFont typeface="Arial"/>
              <a:buChar char="•"/>
            </a:pPr>
            <a:r>
              <a:rPr lang="en-US" sz="1800" b="0" i="0" u="none" strike="noStrike" cap="none">
                <a:solidFill>
                  <a:srgbClr val="00B050"/>
                </a:solidFill>
                <a:latin typeface="Quattrocento Sans"/>
                <a:ea typeface="Quattrocento Sans"/>
                <a:cs typeface="Quattrocento Sans"/>
                <a:sym typeface="Quattrocento Sans"/>
              </a:rPr>
              <a:t>BOOTSTRAP 4 / 5</a:t>
            </a:r>
            <a:endParaRPr sz="1400" b="0" i="0" u="none" strike="noStrike" cap="none">
              <a:solidFill>
                <a:srgbClr val="00B050"/>
              </a:solidFill>
              <a:latin typeface="Arial"/>
              <a:ea typeface="Arial"/>
              <a:cs typeface="Arial"/>
              <a:sym typeface="Arial"/>
            </a:endParaRPr>
          </a:p>
          <a:p>
            <a:pPr marL="285750" marR="0" lvl="0" indent="-285750" algn="l" rtl="0">
              <a:lnSpc>
                <a:spcPct val="100000"/>
              </a:lnSpc>
              <a:spcBef>
                <a:spcPts val="1600"/>
              </a:spcBef>
              <a:spcAft>
                <a:spcPts val="0"/>
              </a:spcAft>
              <a:buClr>
                <a:srgbClr val="666666"/>
              </a:buClr>
              <a:buSzPts val="1500"/>
              <a:buFont typeface="Quattrocento Sans"/>
              <a:buChar char="•"/>
            </a:pPr>
            <a:r>
              <a:rPr lang="en-US" sz="1800" b="0" i="0" u="none" strike="noStrike" cap="none">
                <a:solidFill>
                  <a:srgbClr val="00B050"/>
                </a:solidFill>
                <a:latin typeface="Quattrocento Sans"/>
                <a:ea typeface="Quattrocento Sans"/>
                <a:cs typeface="Quattrocento Sans"/>
                <a:sym typeface="Quattrocento Sans"/>
              </a:rPr>
              <a:t>Node JS</a:t>
            </a:r>
            <a:endParaRPr sz="1800" b="0" i="0" u="none" strike="noStrike" cap="none">
              <a:solidFill>
                <a:srgbClr val="00B050"/>
              </a:solidFill>
              <a:latin typeface="Quattrocento Sans"/>
              <a:ea typeface="Quattrocento Sans"/>
              <a:cs typeface="Quattrocento Sans"/>
              <a:sym typeface="Quattrocento Sans"/>
            </a:endParaRPr>
          </a:p>
          <a:p>
            <a:pPr marL="285750" marR="0" lvl="0" indent="-285750" algn="l" rtl="0">
              <a:lnSpc>
                <a:spcPct val="100000"/>
              </a:lnSpc>
              <a:spcBef>
                <a:spcPts val="1600"/>
              </a:spcBef>
              <a:spcAft>
                <a:spcPts val="0"/>
              </a:spcAft>
              <a:buClr>
                <a:srgbClr val="434343"/>
              </a:buClr>
              <a:buSzPts val="1100"/>
              <a:buFont typeface="Arial"/>
              <a:buChar char="•"/>
            </a:pPr>
            <a:r>
              <a:rPr lang="en-US" sz="1800" b="0" i="0" u="none" strike="noStrike" cap="none">
                <a:solidFill>
                  <a:srgbClr val="00B050"/>
                </a:solidFill>
                <a:latin typeface="Quattrocento Sans"/>
                <a:ea typeface="Quattrocento Sans"/>
                <a:cs typeface="Quattrocento Sans"/>
                <a:sym typeface="Quattrocento Sans"/>
              </a:rPr>
              <a:t>Express JS</a:t>
            </a:r>
            <a:endParaRPr sz="1400" b="0" i="0" u="none" strike="noStrike" cap="none">
              <a:solidFill>
                <a:srgbClr val="00B050"/>
              </a:solidFill>
              <a:latin typeface="Arial"/>
              <a:ea typeface="Arial"/>
              <a:cs typeface="Arial"/>
              <a:sym typeface="Arial"/>
            </a:endParaRPr>
          </a:p>
          <a:p>
            <a:pPr marL="285750" marR="0" lvl="0" indent="-285750" algn="l" rtl="0">
              <a:lnSpc>
                <a:spcPct val="100000"/>
              </a:lnSpc>
              <a:spcBef>
                <a:spcPts val="1600"/>
              </a:spcBef>
              <a:spcAft>
                <a:spcPts val="0"/>
              </a:spcAft>
              <a:buClr>
                <a:srgbClr val="434343"/>
              </a:buClr>
              <a:buSzPts val="1100"/>
              <a:buFont typeface="Arial"/>
              <a:buChar char="•"/>
            </a:pPr>
            <a:r>
              <a:rPr lang="en-US" sz="1800" b="0" i="0" u="none" strike="noStrike" cap="none">
                <a:solidFill>
                  <a:srgbClr val="00B050"/>
                </a:solidFill>
                <a:latin typeface="Quattrocento Sans"/>
                <a:ea typeface="Quattrocento Sans"/>
                <a:cs typeface="Quattrocento Sans"/>
                <a:sym typeface="Quattrocento Sans"/>
              </a:rPr>
              <a:t>Next JS</a:t>
            </a:r>
            <a:endParaRPr sz="1400" b="0" i="0" u="none" strike="noStrike" cap="none">
              <a:solidFill>
                <a:srgbClr val="00B050"/>
              </a:solidFill>
              <a:latin typeface="Arial"/>
              <a:ea typeface="Arial"/>
              <a:cs typeface="Arial"/>
              <a:sym typeface="Arial"/>
            </a:endParaRPr>
          </a:p>
          <a:p>
            <a:pPr marL="285750" marR="0" lvl="0" indent="-285750" algn="l" rtl="0">
              <a:lnSpc>
                <a:spcPct val="100000"/>
              </a:lnSpc>
              <a:spcBef>
                <a:spcPts val="1600"/>
              </a:spcBef>
              <a:spcAft>
                <a:spcPts val="0"/>
              </a:spcAft>
              <a:buClr>
                <a:srgbClr val="666666"/>
              </a:buClr>
              <a:buSzPts val="1100"/>
              <a:buFont typeface="Arial"/>
              <a:buChar char="•"/>
            </a:pPr>
            <a:r>
              <a:rPr lang="en-US" sz="1800" b="0" i="0" u="none" strike="noStrike" cap="none">
                <a:solidFill>
                  <a:srgbClr val="00B050"/>
                </a:solidFill>
                <a:latin typeface="Quattrocento Sans"/>
                <a:ea typeface="Quattrocento Sans"/>
                <a:cs typeface="Quattrocento Sans"/>
                <a:sym typeface="Quattrocento Sans"/>
              </a:rPr>
              <a:t> MongoDB</a:t>
            </a:r>
            <a:endParaRPr sz="1400" b="0" i="0" u="none" strike="noStrike" cap="none">
              <a:solidFill>
                <a:srgbClr val="00B050"/>
              </a:solidFill>
              <a:latin typeface="Arial"/>
              <a:ea typeface="Arial"/>
              <a:cs typeface="Arial"/>
              <a:sym typeface="Arial"/>
            </a:endParaRPr>
          </a:p>
          <a:p>
            <a:pPr marL="285750" marR="0" lvl="0" indent="-215900" algn="l" rtl="0">
              <a:lnSpc>
                <a:spcPct val="100000"/>
              </a:lnSpc>
              <a:spcBef>
                <a:spcPts val="1600"/>
              </a:spcBef>
              <a:spcAft>
                <a:spcPts val="0"/>
              </a:spcAft>
              <a:buClr>
                <a:schemeClr val="dk1"/>
              </a:buClr>
              <a:buSzPts val="1100"/>
              <a:buFont typeface="Arial"/>
              <a:buNone/>
            </a:pPr>
            <a:endParaRPr sz="1800" b="0" i="0" u="none" strike="noStrike" cap="none">
              <a:solidFill>
                <a:srgbClr val="7F7F7F"/>
              </a:solidFill>
              <a:latin typeface="Quattrocento Sans"/>
              <a:ea typeface="Quattrocento Sans"/>
              <a:cs typeface="Quattrocento Sans"/>
              <a:sym typeface="Quattrocento Sans"/>
            </a:endParaRPr>
          </a:p>
          <a:p>
            <a:pPr marL="0" marR="0" lvl="0" indent="0" algn="l" rtl="0">
              <a:lnSpc>
                <a:spcPct val="100000"/>
              </a:lnSpc>
              <a:spcBef>
                <a:spcPts val="540"/>
              </a:spcBef>
              <a:spcAft>
                <a:spcPts val="0"/>
              </a:spcAft>
              <a:buClr>
                <a:srgbClr val="7F7F7F"/>
              </a:buClr>
              <a:buSzPts val="1800"/>
              <a:buFont typeface="Arial"/>
              <a:buNone/>
            </a:pPr>
            <a:endParaRPr sz="1800" b="0" i="0" u="none" strike="noStrike" cap="none">
              <a:solidFill>
                <a:srgbClr val="7F7F7F"/>
              </a:solidFill>
              <a:latin typeface="Quattrocento Sans"/>
              <a:ea typeface="Quattrocento Sans"/>
              <a:cs typeface="Quattrocento Sans"/>
              <a:sym typeface="Quattrocento Sans"/>
            </a:endParaRPr>
          </a:p>
        </p:txBody>
      </p:sp>
      <p:pic>
        <p:nvPicPr>
          <p:cNvPr id="187" name="Google Shape;187;p22"/>
          <p:cNvPicPr preferRelativeResize="0"/>
          <p:nvPr/>
        </p:nvPicPr>
        <p:blipFill rotWithShape="1">
          <a:blip r:embed="rId3">
            <a:alphaModFix/>
          </a:blip>
          <a:srcRect/>
          <a:stretch/>
        </p:blipFill>
        <p:spPr>
          <a:xfrm>
            <a:off x="7654006" y="3429000"/>
            <a:ext cx="4026360" cy="2963849"/>
          </a:xfrm>
          <a:prstGeom prst="rect">
            <a:avLst/>
          </a:prstGeom>
          <a:noFill/>
          <a:ln>
            <a:noFill/>
          </a:ln>
        </p:spPr>
      </p:pic>
      <p:sp>
        <p:nvSpPr>
          <p:cNvPr id="188" name="Google Shape;188;p22"/>
          <p:cNvSpPr txBox="1"/>
          <p:nvPr/>
        </p:nvSpPr>
        <p:spPr>
          <a:xfrm>
            <a:off x="4879112" y="1439316"/>
            <a:ext cx="4167753" cy="4351338"/>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7F7F7F"/>
              </a:buClr>
              <a:buSzPts val="1600"/>
              <a:buFont typeface="Arial"/>
              <a:buNone/>
            </a:pPr>
            <a:r>
              <a:rPr lang="en-US" sz="1600" b="1" i="0" u="none" strike="noStrike" cap="none">
                <a:solidFill>
                  <a:srgbClr val="7F7F7F"/>
                </a:solidFill>
                <a:latin typeface="Quattrocento Sans"/>
                <a:ea typeface="Quattrocento Sans"/>
                <a:cs typeface="Quattrocento Sans"/>
                <a:sym typeface="Quattrocento Sans"/>
              </a:rPr>
              <a:t>Cloud Platform:</a:t>
            </a:r>
            <a:endParaRPr sz="1400" b="0" i="0" u="none" strike="noStrike" cap="none">
              <a:solidFill>
                <a:srgbClr val="000000"/>
              </a:solidFill>
              <a:latin typeface="Arial"/>
              <a:ea typeface="Arial"/>
              <a:cs typeface="Arial"/>
              <a:sym typeface="Arial"/>
            </a:endParaRPr>
          </a:p>
          <a:p>
            <a:pPr marL="285750" marR="0" lvl="0" indent="-285750" algn="l" rtl="0">
              <a:lnSpc>
                <a:spcPct val="150000"/>
              </a:lnSpc>
              <a:spcBef>
                <a:spcPts val="1680"/>
              </a:spcBef>
              <a:spcAft>
                <a:spcPts val="0"/>
              </a:spcAft>
              <a:buClr>
                <a:srgbClr val="666666"/>
              </a:buClr>
              <a:buSzPts val="1600"/>
              <a:buFont typeface="Arial"/>
              <a:buChar char="•"/>
            </a:pPr>
            <a:r>
              <a:rPr lang="en-US" sz="1600" b="0" i="0" u="none" strike="noStrike" cap="none">
                <a:solidFill>
                  <a:srgbClr val="7030A0"/>
                </a:solidFill>
                <a:latin typeface="Quattrocento Sans"/>
                <a:ea typeface="Quattrocento Sans"/>
                <a:cs typeface="Quattrocento Sans"/>
                <a:sym typeface="Quattrocento Sans"/>
              </a:rPr>
              <a:t>Amazon Web Services ( AWS )</a:t>
            </a:r>
            <a:endParaRPr sz="1400" b="0" i="0" u="none" strike="noStrike" cap="none">
              <a:solidFill>
                <a:srgbClr val="7030A0"/>
              </a:solidFill>
              <a:latin typeface="Arial"/>
              <a:ea typeface="Arial"/>
              <a:cs typeface="Arial"/>
              <a:sym typeface="Arial"/>
            </a:endParaRPr>
          </a:p>
          <a:p>
            <a:pPr marL="0" marR="0" lvl="0" indent="0" algn="l" rtl="0">
              <a:lnSpc>
                <a:spcPct val="150000"/>
              </a:lnSpc>
              <a:spcBef>
                <a:spcPts val="1680"/>
              </a:spcBef>
              <a:spcAft>
                <a:spcPts val="0"/>
              </a:spcAft>
              <a:buClr>
                <a:srgbClr val="7F7F7F"/>
              </a:buClr>
              <a:buSzPts val="1600"/>
              <a:buFont typeface="Arial"/>
              <a:buNone/>
            </a:pPr>
            <a:r>
              <a:rPr lang="en-US" sz="1600" b="0" i="0" u="none" strike="noStrike" cap="none">
                <a:solidFill>
                  <a:srgbClr val="7030A0"/>
                </a:solidFill>
                <a:latin typeface="Quattrocento Sans"/>
                <a:ea typeface="Quattrocento Sans"/>
                <a:cs typeface="Quattrocento Sans"/>
                <a:sym typeface="Quattrocento Sans"/>
              </a:rPr>
              <a:t>      SES ,IAM</a:t>
            </a:r>
            <a:r>
              <a:rPr lang="en-US" sz="1600">
                <a:solidFill>
                  <a:srgbClr val="7030A0"/>
                </a:solidFill>
                <a:latin typeface="Quattrocento Sans"/>
                <a:ea typeface="Quattrocento Sans"/>
                <a:cs typeface="Quattrocento Sans"/>
                <a:sym typeface="Quattrocento Sans"/>
              </a:rPr>
              <a:t>, </a:t>
            </a:r>
            <a:r>
              <a:rPr lang="en-US" sz="1600" b="0" i="0" u="none" strike="noStrike" cap="none">
                <a:solidFill>
                  <a:srgbClr val="7030A0"/>
                </a:solidFill>
                <a:latin typeface="Quattrocento Sans"/>
                <a:ea typeface="Quattrocento Sans"/>
                <a:cs typeface="Quattrocento Sans"/>
                <a:sym typeface="Quattrocento Sans"/>
              </a:rPr>
              <a:t> EC2 and S3</a:t>
            </a:r>
            <a:endParaRPr sz="1400" b="0" i="0" u="none" strike="noStrike" cap="none">
              <a:solidFill>
                <a:srgbClr val="7030A0"/>
              </a:solidFill>
              <a:latin typeface="Arial"/>
              <a:ea typeface="Arial"/>
              <a:cs typeface="Arial"/>
              <a:sym typeface="Arial"/>
            </a:endParaRPr>
          </a:p>
          <a:p>
            <a:pPr marL="0" marR="0" lvl="0" indent="0" algn="l" rtl="0">
              <a:lnSpc>
                <a:spcPct val="150000"/>
              </a:lnSpc>
              <a:spcBef>
                <a:spcPts val="1680"/>
              </a:spcBef>
              <a:spcAft>
                <a:spcPts val="0"/>
              </a:spcAft>
              <a:buClr>
                <a:srgbClr val="7F7F7F"/>
              </a:buClr>
              <a:buSzPts val="1600"/>
              <a:buFont typeface="Arial"/>
              <a:buNone/>
            </a:pPr>
            <a:endParaRPr sz="1600" b="0" i="0" u="none" strike="noStrike" cap="none">
              <a:solidFill>
                <a:srgbClr val="7F7F7F"/>
              </a:solidFill>
              <a:latin typeface="Quattrocento Sans"/>
              <a:ea typeface="Quattrocento Sans"/>
              <a:cs typeface="Quattrocento Sans"/>
              <a:sym typeface="Quattrocento Sans"/>
            </a:endParaRPr>
          </a:p>
        </p:txBody>
      </p:sp>
      <p:sp>
        <p:nvSpPr>
          <p:cNvPr id="189" name="Google Shape;189;p22"/>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xfrm>
            <a:off x="604434" y="0"/>
            <a:ext cx="10749367" cy="1208868"/>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3600"/>
              <a:buFont typeface="Quattrocento Sans"/>
              <a:buNone/>
            </a:pPr>
            <a:r>
              <a:rPr lang="en-US"/>
              <a:t>Design : Registration page</a:t>
            </a:r>
            <a:endParaRPr/>
          </a:p>
        </p:txBody>
      </p:sp>
      <p:sp>
        <p:nvSpPr>
          <p:cNvPr id="195" name="Google Shape;195;p23"/>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pic>
        <p:nvPicPr>
          <p:cNvPr id="196" name="Google Shape;196;p23"/>
          <p:cNvPicPr preferRelativeResize="0"/>
          <p:nvPr/>
        </p:nvPicPr>
        <p:blipFill>
          <a:blip r:embed="rId3">
            <a:alphaModFix/>
          </a:blip>
          <a:stretch>
            <a:fillRect/>
          </a:stretch>
        </p:blipFill>
        <p:spPr>
          <a:xfrm>
            <a:off x="1558400" y="1513668"/>
            <a:ext cx="9458750" cy="484268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4"/>
          <p:cNvSpPr txBox="1">
            <a:spLocks noGrp="1"/>
          </p:cNvSpPr>
          <p:nvPr>
            <p:ph type="title"/>
          </p:nvPr>
        </p:nvSpPr>
        <p:spPr>
          <a:xfrm>
            <a:off x="604434" y="0"/>
            <a:ext cx="10749367" cy="1208868"/>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3600"/>
              <a:buFont typeface="Quattrocento Sans"/>
              <a:buNone/>
            </a:pPr>
            <a:r>
              <a:rPr lang="en-US"/>
              <a:t>Registration - Apply Validations on each input field</a:t>
            </a:r>
            <a:endParaRPr/>
          </a:p>
        </p:txBody>
      </p:sp>
      <p:pic>
        <p:nvPicPr>
          <p:cNvPr id="202" name="Google Shape;202;p24"/>
          <p:cNvPicPr preferRelativeResize="0"/>
          <p:nvPr/>
        </p:nvPicPr>
        <p:blipFill rotWithShape="1">
          <a:blip r:embed="rId3">
            <a:alphaModFix/>
          </a:blip>
          <a:srcRect/>
          <a:stretch/>
        </p:blipFill>
        <p:spPr>
          <a:xfrm>
            <a:off x="1205325" y="1957475"/>
            <a:ext cx="10014426" cy="4312701"/>
          </a:xfrm>
          <a:prstGeom prst="rect">
            <a:avLst/>
          </a:prstGeom>
          <a:noFill/>
          <a:ln>
            <a:noFill/>
          </a:ln>
        </p:spPr>
      </p:pic>
      <p:sp>
        <p:nvSpPr>
          <p:cNvPr id="203" name="Google Shape;203;p24"/>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5"/>
          <p:cNvSpPr txBox="1">
            <a:spLocks noGrp="1"/>
          </p:cNvSpPr>
          <p:nvPr>
            <p:ph type="title"/>
          </p:nvPr>
        </p:nvSpPr>
        <p:spPr>
          <a:xfrm>
            <a:off x="604434" y="0"/>
            <a:ext cx="10749367" cy="1208868"/>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3600"/>
              <a:buFont typeface="Quattrocento Sans"/>
              <a:buNone/>
            </a:pPr>
            <a:r>
              <a:rPr lang="en-US"/>
              <a:t>Register user and send email using AWS SES</a:t>
            </a:r>
            <a:endParaRPr/>
          </a:p>
        </p:txBody>
      </p:sp>
      <p:pic>
        <p:nvPicPr>
          <p:cNvPr id="209" name="Google Shape;209;p25"/>
          <p:cNvPicPr preferRelativeResize="0"/>
          <p:nvPr/>
        </p:nvPicPr>
        <p:blipFill rotWithShape="1">
          <a:blip r:embed="rId3">
            <a:alphaModFix/>
          </a:blip>
          <a:srcRect/>
          <a:stretch/>
        </p:blipFill>
        <p:spPr>
          <a:xfrm>
            <a:off x="604433" y="2006486"/>
            <a:ext cx="5322838" cy="3916799"/>
          </a:xfrm>
          <a:prstGeom prst="rect">
            <a:avLst/>
          </a:prstGeom>
          <a:noFill/>
          <a:ln>
            <a:noFill/>
          </a:ln>
        </p:spPr>
      </p:pic>
      <p:pic>
        <p:nvPicPr>
          <p:cNvPr id="210" name="Google Shape;210;p25"/>
          <p:cNvPicPr preferRelativeResize="0"/>
          <p:nvPr/>
        </p:nvPicPr>
        <p:blipFill rotWithShape="1">
          <a:blip r:embed="rId4">
            <a:alphaModFix/>
          </a:blip>
          <a:srcRect/>
          <a:stretch/>
        </p:blipFill>
        <p:spPr>
          <a:xfrm>
            <a:off x="6252977" y="1910611"/>
            <a:ext cx="5438279" cy="4012674"/>
          </a:xfrm>
          <a:prstGeom prst="rect">
            <a:avLst/>
          </a:prstGeom>
          <a:noFill/>
          <a:ln>
            <a:noFill/>
          </a:ln>
        </p:spPr>
      </p:pic>
      <p:sp>
        <p:nvSpPr>
          <p:cNvPr id="211" name="Google Shape;211;p25"/>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6"/>
          <p:cNvSpPr txBox="1">
            <a:spLocks noGrp="1"/>
          </p:cNvSpPr>
          <p:nvPr>
            <p:ph type="title"/>
          </p:nvPr>
        </p:nvSpPr>
        <p:spPr>
          <a:xfrm>
            <a:off x="604434" y="0"/>
            <a:ext cx="10749367" cy="1208868"/>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3600"/>
              <a:buFont typeface="Quattrocento Sans"/>
              <a:buNone/>
            </a:pPr>
            <a:r>
              <a:rPr lang="en-US"/>
              <a:t>Sign in page</a:t>
            </a:r>
            <a:endParaRPr/>
          </a:p>
        </p:txBody>
      </p:sp>
      <p:pic>
        <p:nvPicPr>
          <p:cNvPr id="217" name="Google Shape;217;p26"/>
          <p:cNvPicPr preferRelativeResize="0"/>
          <p:nvPr/>
        </p:nvPicPr>
        <p:blipFill rotWithShape="1">
          <a:blip r:embed="rId3">
            <a:alphaModFix/>
          </a:blip>
          <a:srcRect/>
          <a:stretch/>
        </p:blipFill>
        <p:spPr>
          <a:xfrm>
            <a:off x="1291425" y="1998275"/>
            <a:ext cx="9124876" cy="4141275"/>
          </a:xfrm>
          <a:prstGeom prst="rect">
            <a:avLst/>
          </a:prstGeom>
          <a:noFill/>
          <a:ln>
            <a:noFill/>
          </a:ln>
        </p:spPr>
      </p:pic>
      <p:sp>
        <p:nvSpPr>
          <p:cNvPr id="218" name="Google Shape;218;p26"/>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7"/>
          <p:cNvSpPr txBox="1">
            <a:spLocks noGrp="1"/>
          </p:cNvSpPr>
          <p:nvPr>
            <p:ph type="title"/>
          </p:nvPr>
        </p:nvSpPr>
        <p:spPr>
          <a:xfrm>
            <a:off x="604434" y="0"/>
            <a:ext cx="10749367" cy="1208868"/>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3600"/>
              <a:buFont typeface="Quattrocento Sans"/>
              <a:buNone/>
            </a:pPr>
            <a:r>
              <a:rPr lang="en-US"/>
              <a:t>Sign in validation </a:t>
            </a:r>
            <a:endParaRPr/>
          </a:p>
        </p:txBody>
      </p:sp>
      <p:pic>
        <p:nvPicPr>
          <p:cNvPr id="224" name="Google Shape;224;p27"/>
          <p:cNvPicPr preferRelativeResize="0"/>
          <p:nvPr/>
        </p:nvPicPr>
        <p:blipFill rotWithShape="1">
          <a:blip r:embed="rId3">
            <a:alphaModFix/>
          </a:blip>
          <a:srcRect/>
          <a:stretch/>
        </p:blipFill>
        <p:spPr>
          <a:xfrm>
            <a:off x="817950" y="1686200"/>
            <a:ext cx="10315699" cy="4453350"/>
          </a:xfrm>
          <a:prstGeom prst="rect">
            <a:avLst/>
          </a:prstGeom>
          <a:noFill/>
          <a:ln>
            <a:noFill/>
          </a:ln>
        </p:spPr>
      </p:pic>
      <p:sp>
        <p:nvSpPr>
          <p:cNvPr id="225" name="Google Shape;225;p27"/>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8"/>
          <p:cNvSpPr txBox="1">
            <a:spLocks noGrp="1"/>
          </p:cNvSpPr>
          <p:nvPr>
            <p:ph type="title"/>
          </p:nvPr>
        </p:nvSpPr>
        <p:spPr>
          <a:xfrm>
            <a:off x="604434" y="0"/>
            <a:ext cx="10749367" cy="1208868"/>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3600"/>
              <a:buFont typeface="Quattrocento Sans"/>
              <a:buNone/>
            </a:pPr>
            <a:r>
              <a:rPr lang="en-US"/>
              <a:t>User details saved in MongoDB Atlas</a:t>
            </a:r>
            <a:endParaRPr/>
          </a:p>
        </p:txBody>
      </p:sp>
      <p:pic>
        <p:nvPicPr>
          <p:cNvPr id="231" name="Google Shape;231;p28"/>
          <p:cNvPicPr preferRelativeResize="0"/>
          <p:nvPr/>
        </p:nvPicPr>
        <p:blipFill rotWithShape="1">
          <a:blip r:embed="rId3">
            <a:alphaModFix/>
          </a:blip>
          <a:srcRect/>
          <a:stretch/>
        </p:blipFill>
        <p:spPr>
          <a:xfrm>
            <a:off x="839879" y="2020925"/>
            <a:ext cx="4483235" cy="4139824"/>
          </a:xfrm>
          <a:prstGeom prst="rect">
            <a:avLst/>
          </a:prstGeom>
          <a:noFill/>
          <a:ln>
            <a:noFill/>
          </a:ln>
        </p:spPr>
      </p:pic>
      <p:pic>
        <p:nvPicPr>
          <p:cNvPr id="232" name="Google Shape;232;p28"/>
          <p:cNvPicPr preferRelativeResize="0"/>
          <p:nvPr/>
        </p:nvPicPr>
        <p:blipFill rotWithShape="1">
          <a:blip r:embed="rId4">
            <a:alphaModFix/>
          </a:blip>
          <a:srcRect/>
          <a:stretch/>
        </p:blipFill>
        <p:spPr>
          <a:xfrm>
            <a:off x="5731329" y="2020925"/>
            <a:ext cx="5406275" cy="4139824"/>
          </a:xfrm>
          <a:prstGeom prst="rect">
            <a:avLst/>
          </a:prstGeom>
          <a:noFill/>
          <a:ln>
            <a:noFill/>
          </a:ln>
        </p:spPr>
      </p:pic>
      <p:sp>
        <p:nvSpPr>
          <p:cNvPr id="233" name="Google Shape;233;p28"/>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9"/>
          <p:cNvSpPr txBox="1">
            <a:spLocks noGrp="1"/>
          </p:cNvSpPr>
          <p:nvPr>
            <p:ph type="title"/>
          </p:nvPr>
        </p:nvSpPr>
        <p:spPr>
          <a:xfrm>
            <a:off x="604434" y="0"/>
            <a:ext cx="10749367" cy="1208868"/>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3600"/>
              <a:buFont typeface="Quattrocento Sans"/>
              <a:buNone/>
            </a:pPr>
            <a:r>
              <a:rPr lang="en-US"/>
              <a:t>Forgot Password Page</a:t>
            </a:r>
            <a:endParaRPr/>
          </a:p>
        </p:txBody>
      </p:sp>
      <p:pic>
        <p:nvPicPr>
          <p:cNvPr id="239" name="Google Shape;239;p29"/>
          <p:cNvPicPr preferRelativeResize="0"/>
          <p:nvPr/>
        </p:nvPicPr>
        <p:blipFill rotWithShape="1">
          <a:blip r:embed="rId3">
            <a:alphaModFix/>
          </a:blip>
          <a:srcRect/>
          <a:stretch/>
        </p:blipFill>
        <p:spPr>
          <a:xfrm>
            <a:off x="860248" y="1830877"/>
            <a:ext cx="10237737" cy="4417744"/>
          </a:xfrm>
          <a:prstGeom prst="rect">
            <a:avLst/>
          </a:prstGeom>
          <a:noFill/>
          <a:ln>
            <a:noFill/>
          </a:ln>
        </p:spPr>
      </p:pic>
      <p:sp>
        <p:nvSpPr>
          <p:cNvPr id="240" name="Google Shape;240;p29"/>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0"/>
          <p:cNvSpPr txBox="1">
            <a:spLocks noGrp="1"/>
          </p:cNvSpPr>
          <p:nvPr>
            <p:ph type="title"/>
          </p:nvPr>
        </p:nvSpPr>
        <p:spPr>
          <a:xfrm>
            <a:off x="604434" y="0"/>
            <a:ext cx="10749367" cy="1208868"/>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3600"/>
              <a:buFont typeface="Quattrocento Sans"/>
              <a:buNone/>
            </a:pPr>
            <a:r>
              <a:rPr lang="en-US"/>
              <a:t>Email is send to reset password</a:t>
            </a:r>
            <a:endParaRPr/>
          </a:p>
        </p:txBody>
      </p:sp>
      <p:pic>
        <p:nvPicPr>
          <p:cNvPr id="246" name="Google Shape;246;p30"/>
          <p:cNvPicPr preferRelativeResize="0"/>
          <p:nvPr/>
        </p:nvPicPr>
        <p:blipFill rotWithShape="1">
          <a:blip r:embed="rId3">
            <a:alphaModFix/>
          </a:blip>
          <a:srcRect/>
          <a:stretch/>
        </p:blipFill>
        <p:spPr>
          <a:xfrm>
            <a:off x="310225" y="1579225"/>
            <a:ext cx="5501375" cy="4892425"/>
          </a:xfrm>
          <a:prstGeom prst="rect">
            <a:avLst/>
          </a:prstGeom>
          <a:noFill/>
          <a:ln>
            <a:noFill/>
          </a:ln>
        </p:spPr>
      </p:pic>
      <p:pic>
        <p:nvPicPr>
          <p:cNvPr id="247" name="Google Shape;247;p30"/>
          <p:cNvPicPr preferRelativeResize="0"/>
          <p:nvPr/>
        </p:nvPicPr>
        <p:blipFill rotWithShape="1">
          <a:blip r:embed="rId4">
            <a:alphaModFix/>
          </a:blip>
          <a:srcRect/>
          <a:stretch/>
        </p:blipFill>
        <p:spPr>
          <a:xfrm>
            <a:off x="5882550" y="1579225"/>
            <a:ext cx="6040200" cy="4892424"/>
          </a:xfrm>
          <a:prstGeom prst="rect">
            <a:avLst/>
          </a:prstGeom>
          <a:noFill/>
          <a:ln>
            <a:noFill/>
          </a:ln>
        </p:spPr>
      </p:pic>
      <p:sp>
        <p:nvSpPr>
          <p:cNvPr id="248" name="Google Shape;248;p30"/>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1"/>
          <p:cNvSpPr txBox="1">
            <a:spLocks noGrp="1"/>
          </p:cNvSpPr>
          <p:nvPr>
            <p:ph type="title"/>
          </p:nvPr>
        </p:nvSpPr>
        <p:spPr>
          <a:xfrm>
            <a:off x="604434" y="0"/>
            <a:ext cx="10749367" cy="1208868"/>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3600"/>
              <a:buFont typeface="Quattrocento Sans"/>
              <a:buNone/>
            </a:pPr>
            <a:r>
              <a:rPr lang="en-US"/>
              <a:t>Click to create new category</a:t>
            </a:r>
            <a:endParaRPr/>
          </a:p>
        </p:txBody>
      </p:sp>
      <p:pic>
        <p:nvPicPr>
          <p:cNvPr id="254" name="Google Shape;254;p31"/>
          <p:cNvPicPr preferRelativeResize="0"/>
          <p:nvPr/>
        </p:nvPicPr>
        <p:blipFill rotWithShape="1">
          <a:blip r:embed="rId3">
            <a:alphaModFix/>
          </a:blip>
          <a:srcRect/>
          <a:stretch/>
        </p:blipFill>
        <p:spPr>
          <a:xfrm>
            <a:off x="1809750" y="1696130"/>
            <a:ext cx="8338734" cy="4690538"/>
          </a:xfrm>
          <a:prstGeom prst="rect">
            <a:avLst/>
          </a:prstGeom>
          <a:noFill/>
          <a:ln>
            <a:noFill/>
          </a:ln>
        </p:spPr>
      </p:pic>
      <p:sp>
        <p:nvSpPr>
          <p:cNvPr id="255" name="Google Shape;255;p31"/>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4"/>
          <p:cNvSpPr txBox="1">
            <a:spLocks noGrp="1"/>
          </p:cNvSpPr>
          <p:nvPr>
            <p:ph type="title"/>
          </p:nvPr>
        </p:nvSpPr>
        <p:spPr>
          <a:xfrm>
            <a:off x="604434" y="0"/>
            <a:ext cx="10749367" cy="1208868"/>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3600"/>
              <a:buFont typeface="Quattrocento Sans"/>
              <a:buNone/>
            </a:pPr>
            <a:r>
              <a:rPr lang="en-US"/>
              <a:t>Introduction</a:t>
            </a:r>
            <a:endParaRPr/>
          </a:p>
        </p:txBody>
      </p:sp>
      <p:sp>
        <p:nvSpPr>
          <p:cNvPr id="116" name="Google Shape;116;p14"/>
          <p:cNvSpPr txBox="1">
            <a:spLocks noGrp="1"/>
          </p:cNvSpPr>
          <p:nvPr>
            <p:ph type="body" idx="1"/>
          </p:nvPr>
        </p:nvSpPr>
        <p:spPr>
          <a:xfrm>
            <a:off x="604434" y="1825625"/>
            <a:ext cx="6093884" cy="4433752"/>
          </a:xfrm>
          <a:prstGeom prst="rect">
            <a:avLst/>
          </a:prstGeom>
          <a:noFill/>
          <a:ln>
            <a:noFill/>
          </a:ln>
        </p:spPr>
        <p:txBody>
          <a:bodyPr spcFirstLastPara="1" wrap="square" lIns="91425" tIns="45700" rIns="91425" bIns="45700" anchor="t" anchorCtr="0">
            <a:noAutofit/>
          </a:bodyPr>
          <a:lstStyle/>
          <a:p>
            <a:pPr marL="412750" lvl="0" indent="-285750" algn="l" rtl="0">
              <a:lnSpc>
                <a:spcPct val="150000"/>
              </a:lnSpc>
              <a:spcBef>
                <a:spcPts val="0"/>
              </a:spcBef>
              <a:spcAft>
                <a:spcPts val="0"/>
              </a:spcAft>
              <a:buClr>
                <a:srgbClr val="7F7F7F"/>
              </a:buClr>
              <a:buSzPts val="1600"/>
              <a:buFont typeface="Arial"/>
              <a:buChar char="•"/>
            </a:pPr>
            <a:r>
              <a:rPr lang="en-US">
                <a:solidFill>
                  <a:srgbClr val="7030A0"/>
                </a:solidFill>
              </a:rPr>
              <a:t>Academic Earth believes that everyone has the right to a world-class education. We are building  a cloud based Web Application for online learners. 'E-Learning explores interactive technologies and communication systems to improve the learning experience.</a:t>
            </a:r>
            <a:endParaRPr>
              <a:solidFill>
                <a:srgbClr val="7030A0"/>
              </a:solidFill>
            </a:endParaRPr>
          </a:p>
          <a:p>
            <a:pPr marL="412750" lvl="0" indent="-285750" algn="l" rtl="0">
              <a:lnSpc>
                <a:spcPct val="150000"/>
              </a:lnSpc>
              <a:spcBef>
                <a:spcPts val="1600"/>
              </a:spcBef>
              <a:spcAft>
                <a:spcPts val="0"/>
              </a:spcAft>
              <a:buClr>
                <a:srgbClr val="7F7F7F"/>
              </a:buClr>
              <a:buSzPts val="1600"/>
              <a:buFont typeface="Arial"/>
              <a:buChar char="•"/>
            </a:pPr>
            <a:r>
              <a:rPr lang="en-US">
                <a:solidFill>
                  <a:srgbClr val="7030A0"/>
                </a:solidFill>
              </a:rPr>
              <a:t>Users of our application could be anyone who wants to find a course, articles etc. from different online course providers. They will be able to like and share the course, they can add sources to our web application</a:t>
            </a:r>
            <a:endParaRPr>
              <a:solidFill>
                <a:srgbClr val="7030A0"/>
              </a:solidFill>
            </a:endParaRPr>
          </a:p>
          <a:p>
            <a:pPr marL="127000" lvl="0" indent="0" algn="l" rtl="0">
              <a:lnSpc>
                <a:spcPct val="150000"/>
              </a:lnSpc>
              <a:spcBef>
                <a:spcPts val="1600"/>
              </a:spcBef>
              <a:spcAft>
                <a:spcPts val="0"/>
              </a:spcAft>
              <a:buClr>
                <a:srgbClr val="7F7F7F"/>
              </a:buClr>
              <a:buSzPts val="1600"/>
              <a:buNone/>
            </a:pPr>
            <a:endParaRPr/>
          </a:p>
          <a:p>
            <a:pPr marL="127000" lvl="0" indent="0" algn="l" rtl="0">
              <a:lnSpc>
                <a:spcPct val="150000"/>
              </a:lnSpc>
              <a:spcBef>
                <a:spcPts val="1600"/>
              </a:spcBef>
              <a:spcAft>
                <a:spcPts val="0"/>
              </a:spcAft>
              <a:buClr>
                <a:srgbClr val="7F7F7F"/>
              </a:buClr>
              <a:buSzPts val="1600"/>
              <a:buNone/>
            </a:pPr>
            <a:endParaRPr/>
          </a:p>
          <a:p>
            <a:pPr marL="0" lvl="0" indent="0" algn="l" rtl="0">
              <a:lnSpc>
                <a:spcPct val="150000"/>
              </a:lnSpc>
              <a:spcBef>
                <a:spcPts val="315"/>
              </a:spcBef>
              <a:spcAft>
                <a:spcPts val="0"/>
              </a:spcAft>
              <a:buClr>
                <a:srgbClr val="7F7F7F"/>
              </a:buClr>
              <a:buSzPts val="1050"/>
              <a:buNone/>
            </a:pPr>
            <a:endParaRPr sz="1050"/>
          </a:p>
          <a:p>
            <a:pPr marL="0" lvl="0" indent="0" algn="l" rtl="0">
              <a:lnSpc>
                <a:spcPct val="150000"/>
              </a:lnSpc>
              <a:spcBef>
                <a:spcPts val="1680"/>
              </a:spcBef>
              <a:spcAft>
                <a:spcPts val="0"/>
              </a:spcAft>
              <a:buClr>
                <a:srgbClr val="7F7F7F"/>
              </a:buClr>
              <a:buSzPts val="1600"/>
              <a:buNone/>
            </a:pPr>
            <a:endParaRPr/>
          </a:p>
          <a:p>
            <a:pPr marL="0" lvl="0" indent="0" algn="l" rtl="0">
              <a:lnSpc>
                <a:spcPct val="150000"/>
              </a:lnSpc>
              <a:spcBef>
                <a:spcPts val="1680"/>
              </a:spcBef>
              <a:spcAft>
                <a:spcPts val="0"/>
              </a:spcAft>
              <a:buClr>
                <a:srgbClr val="7F7F7F"/>
              </a:buClr>
              <a:buSzPts val="1600"/>
              <a:buNone/>
            </a:pPr>
            <a:endParaRPr/>
          </a:p>
        </p:txBody>
      </p:sp>
      <p:pic>
        <p:nvPicPr>
          <p:cNvPr id="117" name="Google Shape;117;p14"/>
          <p:cNvPicPr preferRelativeResize="0"/>
          <p:nvPr/>
        </p:nvPicPr>
        <p:blipFill rotWithShape="1">
          <a:blip r:embed="rId3">
            <a:alphaModFix/>
          </a:blip>
          <a:srcRect/>
          <a:stretch/>
        </p:blipFill>
        <p:spPr>
          <a:xfrm>
            <a:off x="7544254" y="1825625"/>
            <a:ext cx="4234543" cy="3024674"/>
          </a:xfrm>
          <a:prstGeom prst="rect">
            <a:avLst/>
          </a:prstGeom>
          <a:noFill/>
          <a:ln>
            <a:noFill/>
          </a:ln>
        </p:spPr>
      </p:pic>
      <p:sp>
        <p:nvSpPr>
          <p:cNvPr id="118" name="Google Shape;118;p14"/>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2"/>
          <p:cNvSpPr txBox="1">
            <a:spLocks noGrp="1"/>
          </p:cNvSpPr>
          <p:nvPr>
            <p:ph type="title"/>
          </p:nvPr>
        </p:nvSpPr>
        <p:spPr>
          <a:xfrm>
            <a:off x="604434" y="0"/>
            <a:ext cx="10749367" cy="1208868"/>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3600"/>
              <a:buFont typeface="Quattrocento Sans"/>
              <a:buNone/>
            </a:pPr>
            <a:r>
              <a:rPr lang="en-US"/>
              <a:t>Fill form to create category</a:t>
            </a:r>
            <a:endParaRPr/>
          </a:p>
        </p:txBody>
      </p:sp>
      <p:pic>
        <p:nvPicPr>
          <p:cNvPr id="261" name="Google Shape;261;p32"/>
          <p:cNvPicPr preferRelativeResize="0"/>
          <p:nvPr/>
        </p:nvPicPr>
        <p:blipFill rotWithShape="1">
          <a:blip r:embed="rId3">
            <a:alphaModFix/>
          </a:blip>
          <a:srcRect/>
          <a:stretch/>
        </p:blipFill>
        <p:spPr>
          <a:xfrm>
            <a:off x="1012372" y="1901691"/>
            <a:ext cx="9911442" cy="4303166"/>
          </a:xfrm>
          <a:prstGeom prst="rect">
            <a:avLst/>
          </a:prstGeom>
          <a:noFill/>
          <a:ln>
            <a:noFill/>
          </a:ln>
        </p:spPr>
      </p:pic>
      <p:sp>
        <p:nvSpPr>
          <p:cNvPr id="262" name="Google Shape;262;p32"/>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3"/>
          <p:cNvSpPr txBox="1">
            <a:spLocks noGrp="1"/>
          </p:cNvSpPr>
          <p:nvPr>
            <p:ph type="title"/>
          </p:nvPr>
        </p:nvSpPr>
        <p:spPr>
          <a:xfrm>
            <a:off x="604434" y="0"/>
            <a:ext cx="10749367" cy="1208868"/>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3600"/>
              <a:buFont typeface="Quattrocento Sans"/>
              <a:buNone/>
            </a:pPr>
            <a:r>
              <a:rPr lang="en-US"/>
              <a:t>New Category Created</a:t>
            </a:r>
            <a:endParaRPr/>
          </a:p>
        </p:txBody>
      </p:sp>
      <p:pic>
        <p:nvPicPr>
          <p:cNvPr id="268" name="Google Shape;268;p33"/>
          <p:cNvPicPr preferRelativeResize="0"/>
          <p:nvPr/>
        </p:nvPicPr>
        <p:blipFill rotWithShape="1">
          <a:blip r:embed="rId3">
            <a:alphaModFix/>
          </a:blip>
          <a:srcRect/>
          <a:stretch/>
        </p:blipFill>
        <p:spPr>
          <a:xfrm>
            <a:off x="833034" y="1591017"/>
            <a:ext cx="10874552" cy="4816511"/>
          </a:xfrm>
          <a:prstGeom prst="rect">
            <a:avLst/>
          </a:prstGeom>
          <a:noFill/>
          <a:ln>
            <a:noFill/>
          </a:ln>
        </p:spPr>
      </p:pic>
      <p:sp>
        <p:nvSpPr>
          <p:cNvPr id="269" name="Google Shape;269;p33"/>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4"/>
          <p:cNvSpPr txBox="1">
            <a:spLocks noGrp="1"/>
          </p:cNvSpPr>
          <p:nvPr>
            <p:ph type="title"/>
          </p:nvPr>
        </p:nvSpPr>
        <p:spPr>
          <a:xfrm>
            <a:off x="604434" y="0"/>
            <a:ext cx="10749367" cy="1208868"/>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3600"/>
              <a:buFont typeface="Quattrocento Sans"/>
              <a:buNone/>
            </a:pPr>
            <a:r>
              <a:rPr lang="en-US"/>
              <a:t>Category Image is Stored on S3 Bucket</a:t>
            </a:r>
            <a:endParaRPr/>
          </a:p>
        </p:txBody>
      </p:sp>
      <p:pic>
        <p:nvPicPr>
          <p:cNvPr id="275" name="Google Shape;275;p34"/>
          <p:cNvPicPr preferRelativeResize="0"/>
          <p:nvPr/>
        </p:nvPicPr>
        <p:blipFill rotWithShape="1">
          <a:blip r:embed="rId3">
            <a:alphaModFix/>
          </a:blip>
          <a:srcRect/>
          <a:stretch/>
        </p:blipFill>
        <p:spPr>
          <a:xfrm>
            <a:off x="1223889" y="1322363"/>
            <a:ext cx="9762979" cy="5399114"/>
          </a:xfrm>
          <a:prstGeom prst="rect">
            <a:avLst/>
          </a:prstGeom>
          <a:noFill/>
          <a:ln>
            <a:noFill/>
          </a:ln>
        </p:spPr>
      </p:pic>
      <p:sp>
        <p:nvSpPr>
          <p:cNvPr id="276" name="Google Shape;276;p34"/>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5"/>
          <p:cNvSpPr txBox="1">
            <a:spLocks noGrp="1"/>
          </p:cNvSpPr>
          <p:nvPr>
            <p:ph type="title"/>
          </p:nvPr>
        </p:nvSpPr>
        <p:spPr>
          <a:xfrm>
            <a:off x="147234" y="-65750"/>
            <a:ext cx="10749367" cy="1208868"/>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3600"/>
              <a:buFont typeface="Quattrocento Sans"/>
              <a:buNone/>
            </a:pPr>
            <a:r>
              <a:rPr lang="en-US" u="sng"/>
              <a:t>Use Case:</a:t>
            </a:r>
            <a:endParaRPr/>
          </a:p>
        </p:txBody>
      </p:sp>
      <p:sp>
        <p:nvSpPr>
          <p:cNvPr id="282" name="Google Shape;282;p35"/>
          <p:cNvSpPr txBox="1">
            <a:spLocks noGrp="1"/>
          </p:cNvSpPr>
          <p:nvPr>
            <p:ph type="body" idx="1"/>
          </p:nvPr>
        </p:nvSpPr>
        <p:spPr>
          <a:xfrm>
            <a:off x="327343" y="1441046"/>
            <a:ext cx="4167753" cy="5184775"/>
          </a:xfrm>
          <a:prstGeom prst="rect">
            <a:avLst/>
          </a:prstGeom>
          <a:noFill/>
          <a:ln>
            <a:noFill/>
          </a:ln>
        </p:spPr>
        <p:txBody>
          <a:bodyPr spcFirstLastPara="1" wrap="square" lIns="91425" tIns="45700" rIns="91425" bIns="45700" anchor="t" anchorCtr="0">
            <a:noAutofit/>
          </a:bodyPr>
          <a:lstStyle/>
          <a:p>
            <a:pPr marL="0" lvl="0" indent="0" algn="l" rtl="0">
              <a:lnSpc>
                <a:spcPct val="110000"/>
              </a:lnSpc>
              <a:spcBef>
                <a:spcPts val="0"/>
              </a:spcBef>
              <a:spcAft>
                <a:spcPts val="0"/>
              </a:spcAft>
              <a:buClr>
                <a:schemeClr val="dk1"/>
              </a:buClr>
              <a:buSzPts val="1100"/>
              <a:buNone/>
            </a:pPr>
            <a:r>
              <a:rPr lang="en-US" sz="1700" b="1"/>
              <a:t>Modules:</a:t>
            </a:r>
            <a:endParaRPr/>
          </a:p>
          <a:p>
            <a:pPr marL="342900" lvl="0" indent="-342900" algn="l" rtl="0">
              <a:lnSpc>
                <a:spcPct val="110000"/>
              </a:lnSpc>
              <a:spcBef>
                <a:spcPts val="1600"/>
              </a:spcBef>
              <a:spcAft>
                <a:spcPts val="0"/>
              </a:spcAft>
              <a:buClr>
                <a:schemeClr val="dk1"/>
              </a:buClr>
              <a:buSzPts val="1648"/>
              <a:buFont typeface="Quattrocento Sans"/>
              <a:buAutoNum type="arabicParenR"/>
            </a:pPr>
            <a:r>
              <a:rPr lang="en-US"/>
              <a:t> Sign Up / Login</a:t>
            </a:r>
            <a:endParaRPr/>
          </a:p>
          <a:p>
            <a:pPr marL="342900" lvl="0" indent="-342900" algn="l" rtl="0">
              <a:lnSpc>
                <a:spcPct val="110000"/>
              </a:lnSpc>
              <a:spcBef>
                <a:spcPts val="1600"/>
              </a:spcBef>
              <a:spcAft>
                <a:spcPts val="0"/>
              </a:spcAft>
              <a:buClr>
                <a:schemeClr val="dk1"/>
              </a:buClr>
              <a:buSzPts val="1648"/>
              <a:buFont typeface="Quattrocento Sans"/>
              <a:buAutoNum type="arabicParenR"/>
            </a:pPr>
            <a:r>
              <a:rPr lang="en-US"/>
              <a:t>View Resources</a:t>
            </a:r>
            <a:endParaRPr/>
          </a:p>
          <a:p>
            <a:pPr marL="342900" lvl="0" indent="-342900" algn="l" rtl="0">
              <a:lnSpc>
                <a:spcPct val="110000"/>
              </a:lnSpc>
              <a:spcBef>
                <a:spcPts val="1600"/>
              </a:spcBef>
              <a:spcAft>
                <a:spcPts val="0"/>
              </a:spcAft>
              <a:buClr>
                <a:schemeClr val="dk1"/>
              </a:buClr>
              <a:buSzPts val="1648"/>
              <a:buFont typeface="Quattrocento Sans"/>
              <a:buAutoNum type="arabicParenR"/>
            </a:pPr>
            <a:r>
              <a:rPr lang="en-US"/>
              <a:t>Submit Resources</a:t>
            </a:r>
            <a:endParaRPr/>
          </a:p>
          <a:p>
            <a:pPr marL="342900" lvl="0" indent="-342900" algn="l" rtl="0">
              <a:lnSpc>
                <a:spcPct val="110000"/>
              </a:lnSpc>
              <a:spcBef>
                <a:spcPts val="1600"/>
              </a:spcBef>
              <a:spcAft>
                <a:spcPts val="0"/>
              </a:spcAft>
              <a:buClr>
                <a:schemeClr val="dk1"/>
              </a:buClr>
              <a:buSzPts val="1648"/>
              <a:buFont typeface="Quattrocento Sans"/>
              <a:buAutoNum type="arabicParenR"/>
            </a:pPr>
            <a:r>
              <a:rPr lang="en-US"/>
              <a:t>User Profile Update</a:t>
            </a:r>
            <a:endParaRPr/>
          </a:p>
          <a:p>
            <a:pPr marL="342900" lvl="0" indent="-342900" algn="l" rtl="0">
              <a:lnSpc>
                <a:spcPct val="110000"/>
              </a:lnSpc>
              <a:spcBef>
                <a:spcPts val="1600"/>
              </a:spcBef>
              <a:spcAft>
                <a:spcPts val="0"/>
              </a:spcAft>
              <a:buClr>
                <a:schemeClr val="dk1"/>
              </a:buClr>
              <a:buSzPts val="1648"/>
              <a:buFont typeface="Quattrocento Sans"/>
              <a:buAutoNum type="arabicParenR"/>
            </a:pPr>
            <a:r>
              <a:rPr lang="en-US"/>
              <a:t>Create Course Category</a:t>
            </a:r>
            <a:endParaRPr/>
          </a:p>
          <a:p>
            <a:pPr marL="342900" lvl="0" indent="-342900" algn="l" rtl="0">
              <a:lnSpc>
                <a:spcPct val="110000"/>
              </a:lnSpc>
              <a:spcBef>
                <a:spcPts val="1600"/>
              </a:spcBef>
              <a:spcAft>
                <a:spcPts val="0"/>
              </a:spcAft>
              <a:buClr>
                <a:schemeClr val="dk1"/>
              </a:buClr>
              <a:buSzPts val="1648"/>
              <a:buFont typeface="Quattrocento Sans"/>
              <a:buAutoNum type="arabicParenR"/>
            </a:pPr>
            <a:r>
              <a:rPr lang="en-US"/>
              <a:t>Update / Delete</a:t>
            </a:r>
            <a:endParaRPr/>
          </a:p>
          <a:p>
            <a:pPr marL="342900" lvl="0" indent="-342900" algn="l" rtl="0">
              <a:lnSpc>
                <a:spcPct val="110000"/>
              </a:lnSpc>
              <a:spcBef>
                <a:spcPts val="1600"/>
              </a:spcBef>
              <a:spcAft>
                <a:spcPts val="0"/>
              </a:spcAft>
              <a:buClr>
                <a:schemeClr val="dk1"/>
              </a:buClr>
              <a:buSzPts val="1648"/>
              <a:buFont typeface="Quattrocento Sans"/>
              <a:buAutoNum type="arabicParenR"/>
            </a:pPr>
            <a:r>
              <a:rPr lang="en-US"/>
              <a:t>Manage user Access</a:t>
            </a:r>
            <a:endParaRPr/>
          </a:p>
          <a:p>
            <a:pPr marL="0" lvl="0" indent="0" algn="l" rtl="0">
              <a:lnSpc>
                <a:spcPct val="110000"/>
              </a:lnSpc>
              <a:spcBef>
                <a:spcPts val="480"/>
              </a:spcBef>
              <a:spcAft>
                <a:spcPts val="0"/>
              </a:spcAft>
              <a:buClr>
                <a:srgbClr val="7F7F7F"/>
              </a:buClr>
              <a:buSzPts val="1600"/>
              <a:buNone/>
            </a:pPr>
            <a:endParaRPr/>
          </a:p>
        </p:txBody>
      </p:sp>
      <p:pic>
        <p:nvPicPr>
          <p:cNvPr id="283" name="Google Shape;283;p35"/>
          <p:cNvPicPr preferRelativeResize="0"/>
          <p:nvPr/>
        </p:nvPicPr>
        <p:blipFill rotWithShape="1">
          <a:blip r:embed="rId3">
            <a:alphaModFix/>
          </a:blip>
          <a:srcRect/>
          <a:stretch/>
        </p:blipFill>
        <p:spPr>
          <a:xfrm>
            <a:off x="6096000" y="1"/>
            <a:ext cx="6096000" cy="6758574"/>
          </a:xfrm>
          <a:prstGeom prst="rect">
            <a:avLst/>
          </a:prstGeom>
          <a:noFill/>
          <a:ln>
            <a:noFill/>
          </a:ln>
        </p:spPr>
      </p:pic>
      <p:sp>
        <p:nvSpPr>
          <p:cNvPr id="284" name="Google Shape;284;p35"/>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6"/>
          <p:cNvSpPr txBox="1">
            <a:spLocks noGrp="1"/>
          </p:cNvSpPr>
          <p:nvPr>
            <p:ph type="title"/>
          </p:nvPr>
        </p:nvSpPr>
        <p:spPr>
          <a:xfrm>
            <a:off x="147234" y="-65750"/>
            <a:ext cx="10749367" cy="1208868"/>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3600"/>
              <a:buFont typeface="Quattrocento Sans"/>
              <a:buNone/>
            </a:pPr>
            <a:r>
              <a:rPr lang="en-US" u="sng"/>
              <a:t>ER Diagram:</a:t>
            </a:r>
            <a:endParaRPr/>
          </a:p>
        </p:txBody>
      </p:sp>
      <p:sp>
        <p:nvSpPr>
          <p:cNvPr id="290" name="Google Shape;290;p36"/>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24</a:t>
            </a:fld>
            <a:endParaRPr/>
          </a:p>
        </p:txBody>
      </p:sp>
      <p:pic>
        <p:nvPicPr>
          <p:cNvPr id="291" name="Google Shape;291;p36"/>
          <p:cNvPicPr preferRelativeResize="0"/>
          <p:nvPr/>
        </p:nvPicPr>
        <p:blipFill rotWithShape="1">
          <a:blip r:embed="rId3">
            <a:alphaModFix/>
          </a:blip>
          <a:srcRect/>
          <a:stretch/>
        </p:blipFill>
        <p:spPr>
          <a:xfrm>
            <a:off x="1350498" y="1336174"/>
            <a:ext cx="9118151" cy="55218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7"/>
          <p:cNvSpPr txBox="1">
            <a:spLocks noGrp="1"/>
          </p:cNvSpPr>
          <p:nvPr>
            <p:ph type="title"/>
          </p:nvPr>
        </p:nvSpPr>
        <p:spPr>
          <a:xfrm>
            <a:off x="838201" y="2402238"/>
            <a:ext cx="4508715" cy="218722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D24726"/>
              </a:buClr>
              <a:buSzPts val="4800"/>
              <a:buFont typeface="Quattrocento Sans"/>
              <a:buNone/>
            </a:pPr>
            <a:r>
              <a:rPr lang="en-US"/>
              <a:t>Thank You</a:t>
            </a:r>
            <a:endParaRPr/>
          </a:p>
        </p:txBody>
      </p:sp>
      <p:sp>
        <p:nvSpPr>
          <p:cNvPr id="298" name="Google Shape;298;p37"/>
          <p:cNvSpPr txBox="1">
            <a:spLocks noGrp="1"/>
          </p:cNvSpPr>
          <p:nvPr>
            <p:ph type="body" idx="1"/>
          </p:nvPr>
        </p:nvSpPr>
        <p:spPr>
          <a:xfrm>
            <a:off x="6028267" y="2402237"/>
            <a:ext cx="5859506" cy="2187226"/>
          </a:xfrm>
          <a:prstGeom prst="rect">
            <a:avLst/>
          </a:prstGeom>
          <a:noFill/>
          <a:ln>
            <a:noFill/>
          </a:ln>
        </p:spPr>
        <p:txBody>
          <a:bodyPr spcFirstLastPara="1" wrap="square" lIns="91425" tIns="45700" rIns="91425" bIns="45700" anchor="ctr" anchorCtr="0">
            <a:noAutofit/>
          </a:bodyPr>
          <a:lstStyle/>
          <a:p>
            <a:pPr marL="0" lvl="0" indent="0" algn="l" rtl="0">
              <a:lnSpc>
                <a:spcPct val="150000"/>
              </a:lnSpc>
              <a:spcBef>
                <a:spcPts val="0"/>
              </a:spcBef>
              <a:spcAft>
                <a:spcPts val="0"/>
              </a:spcAft>
              <a:buClr>
                <a:schemeClr val="lt1"/>
              </a:buClr>
              <a:buSzPts val="2400"/>
              <a:buNone/>
            </a:pPr>
            <a:r>
              <a:rPr lang="en-US" sz="2400"/>
              <a:t>-Team Academic Earth</a:t>
            </a:r>
            <a:endParaRPr/>
          </a:p>
        </p:txBody>
      </p:sp>
      <p:sp>
        <p:nvSpPr>
          <p:cNvPr id="299" name="Google Shape;299;p37"/>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25</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604434" y="0"/>
            <a:ext cx="10749367" cy="1208868"/>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3600"/>
              <a:buFont typeface="Quattrocento Sans"/>
              <a:buNone/>
            </a:pPr>
            <a:r>
              <a:rPr lang="en-US"/>
              <a:t>Motivation</a:t>
            </a:r>
            <a:endParaRPr/>
          </a:p>
        </p:txBody>
      </p:sp>
      <p:sp>
        <p:nvSpPr>
          <p:cNvPr id="124" name="Google Shape;124;p15"/>
          <p:cNvSpPr txBox="1">
            <a:spLocks noGrp="1"/>
          </p:cNvSpPr>
          <p:nvPr>
            <p:ph type="body" idx="1"/>
          </p:nvPr>
        </p:nvSpPr>
        <p:spPr>
          <a:xfrm>
            <a:off x="838201" y="1825625"/>
            <a:ext cx="6689270" cy="4351338"/>
          </a:xfrm>
          <a:prstGeom prst="rect">
            <a:avLst/>
          </a:prstGeom>
          <a:noFill/>
          <a:ln>
            <a:noFill/>
          </a:ln>
        </p:spPr>
        <p:txBody>
          <a:bodyPr spcFirstLastPara="1" wrap="square" lIns="91425" tIns="45700" rIns="91425" bIns="45700" anchor="t" anchorCtr="0">
            <a:noAutofit/>
          </a:bodyPr>
          <a:lstStyle/>
          <a:p>
            <a:pPr marL="457200" lvl="0" indent="-342900" algn="just" rtl="0">
              <a:lnSpc>
                <a:spcPct val="150000"/>
              </a:lnSpc>
              <a:spcBef>
                <a:spcPts val="0"/>
              </a:spcBef>
              <a:spcAft>
                <a:spcPts val="0"/>
              </a:spcAft>
              <a:buClr>
                <a:srgbClr val="7F7F7F"/>
              </a:buClr>
              <a:buSzPts val="1800"/>
              <a:buChar char="❖"/>
            </a:pPr>
            <a:r>
              <a:rPr lang="en-US">
                <a:solidFill>
                  <a:srgbClr val="00B050"/>
                </a:solidFill>
              </a:rPr>
              <a:t>Many people face the problem when they want to learn something new or they have some skills which they want to share among people, then they can add their content/sources on our web application.</a:t>
            </a:r>
            <a:endParaRPr>
              <a:solidFill>
                <a:srgbClr val="00B050"/>
              </a:solidFill>
            </a:endParaRPr>
          </a:p>
          <a:p>
            <a:pPr marL="457200" lvl="0" indent="-330200" algn="just" rtl="0">
              <a:lnSpc>
                <a:spcPct val="150000"/>
              </a:lnSpc>
              <a:spcBef>
                <a:spcPts val="0"/>
              </a:spcBef>
              <a:spcAft>
                <a:spcPts val="0"/>
              </a:spcAft>
              <a:buClr>
                <a:srgbClr val="7F7F7F"/>
              </a:buClr>
              <a:buSzPts val="1600"/>
              <a:buChar char="❖"/>
            </a:pPr>
            <a:r>
              <a:rPr lang="en-US">
                <a:solidFill>
                  <a:srgbClr val="00B050"/>
                </a:solidFill>
              </a:rPr>
              <a:t> In our application many users provide various sources in one place so that learners need not to worry about where to gain new skills. They can choose one of the best sources among these and start learning.</a:t>
            </a:r>
            <a:endParaRPr>
              <a:solidFill>
                <a:srgbClr val="00B050"/>
              </a:solidFill>
            </a:endParaRPr>
          </a:p>
          <a:p>
            <a:pPr marL="457200" lvl="0" indent="-330200" algn="just" rtl="0">
              <a:lnSpc>
                <a:spcPct val="150000"/>
              </a:lnSpc>
              <a:spcBef>
                <a:spcPts val="0"/>
              </a:spcBef>
              <a:spcAft>
                <a:spcPts val="0"/>
              </a:spcAft>
              <a:buClr>
                <a:srgbClr val="7F7F7F"/>
              </a:buClr>
              <a:buSzPts val="1600"/>
              <a:buChar char="❖"/>
            </a:pPr>
            <a:r>
              <a:rPr lang="en-US">
                <a:solidFill>
                  <a:srgbClr val="00B050"/>
                </a:solidFill>
              </a:rPr>
              <a:t>It makes possible a truly ambitious education system for a future learning society.</a:t>
            </a:r>
            <a:endParaRPr>
              <a:solidFill>
                <a:srgbClr val="00B050"/>
              </a:solidFill>
            </a:endParaRPr>
          </a:p>
          <a:p>
            <a:pPr marL="0" lvl="0" indent="0" algn="l" rtl="0">
              <a:lnSpc>
                <a:spcPct val="150000"/>
              </a:lnSpc>
              <a:spcBef>
                <a:spcPts val="480"/>
              </a:spcBef>
              <a:spcAft>
                <a:spcPts val="0"/>
              </a:spcAft>
              <a:buClr>
                <a:srgbClr val="7F7F7F"/>
              </a:buClr>
              <a:buSzPts val="1600"/>
              <a:buNone/>
            </a:pPr>
            <a:endParaRPr/>
          </a:p>
        </p:txBody>
      </p:sp>
      <p:pic>
        <p:nvPicPr>
          <p:cNvPr id="125" name="Google Shape;125;p15"/>
          <p:cNvPicPr preferRelativeResize="0"/>
          <p:nvPr/>
        </p:nvPicPr>
        <p:blipFill rotWithShape="1">
          <a:blip r:embed="rId3">
            <a:alphaModFix/>
          </a:blip>
          <a:srcRect/>
          <a:stretch/>
        </p:blipFill>
        <p:spPr>
          <a:xfrm>
            <a:off x="9596105" y="3132235"/>
            <a:ext cx="1730876" cy="1501295"/>
          </a:xfrm>
          <a:prstGeom prst="rect">
            <a:avLst/>
          </a:prstGeom>
          <a:noFill/>
          <a:ln>
            <a:noFill/>
          </a:ln>
        </p:spPr>
      </p:pic>
      <p:sp>
        <p:nvSpPr>
          <p:cNvPr id="126" name="Google Shape;126;p15"/>
          <p:cNvSpPr txBox="1">
            <a:spLocks noGrp="1"/>
          </p:cNvSpPr>
          <p:nvPr>
            <p:ph type="sldNum" idx="12"/>
          </p:nvPr>
        </p:nvSpPr>
        <p:spPr>
          <a:xfrm>
            <a:off x="12128354" y="9008943"/>
            <a:ext cx="2325865" cy="276703"/>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pic>
        <p:nvPicPr>
          <p:cNvPr id="1034" name="Picture 10" descr="Your Guide to Creating an eLearning Business - VOD Platform Playbook -  VdoCipher Blog">
            <a:extLst>
              <a:ext uri="{FF2B5EF4-FFF2-40B4-BE49-F238E27FC236}">
                <a16:creationId xmlns:a16="http://schemas.microsoft.com/office/drawing/2014/main" id="{091574D0-ADCA-4F97-BF0C-7A6C2390ED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8280" y="1437729"/>
            <a:ext cx="3626629" cy="181331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cademic Earth was launched on the premise that everyone deserves access to  a world-class educat… | Scholarships for college, Online courses, Online  college courses">
            <a:extLst>
              <a:ext uri="{FF2B5EF4-FFF2-40B4-BE49-F238E27FC236}">
                <a16:creationId xmlns:a16="http://schemas.microsoft.com/office/drawing/2014/main" id="{EA040AA7-A2B9-4A34-AECD-526407BB65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27954" y="4862391"/>
            <a:ext cx="1847898" cy="184789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Up and down arrows double arrow symbol Royalty Free Vector">
            <a:extLst>
              <a:ext uri="{FF2B5EF4-FFF2-40B4-BE49-F238E27FC236}">
                <a16:creationId xmlns:a16="http://schemas.microsoft.com/office/drawing/2014/main" id="{6A00F021-A04F-4764-BC18-FD21C09D3D7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493" t="7590" r="13853" b="20342"/>
          <a:stretch/>
        </p:blipFill>
        <p:spPr bwMode="auto">
          <a:xfrm rot="18043824">
            <a:off x="8881265" y="3392793"/>
            <a:ext cx="1182941" cy="121700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Udemy Introduces New Brand Identity and Logo | Udemy About">
            <a:extLst>
              <a:ext uri="{FF2B5EF4-FFF2-40B4-BE49-F238E27FC236}">
                <a16:creationId xmlns:a16="http://schemas.microsoft.com/office/drawing/2014/main" id="{AD40E133-16FE-46E2-A3AC-CCE644B171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59691" y="1518889"/>
            <a:ext cx="791308" cy="9495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16"/>
          <p:cNvPicPr preferRelativeResize="0"/>
          <p:nvPr/>
        </p:nvPicPr>
        <p:blipFill rotWithShape="1">
          <a:blip r:embed="rId3">
            <a:alphaModFix/>
          </a:blip>
          <a:srcRect/>
          <a:stretch/>
        </p:blipFill>
        <p:spPr>
          <a:xfrm>
            <a:off x="3657600" y="1337016"/>
            <a:ext cx="8520332" cy="5520984"/>
          </a:xfrm>
          <a:prstGeom prst="rect">
            <a:avLst/>
          </a:prstGeom>
          <a:noFill/>
          <a:ln>
            <a:noFill/>
          </a:ln>
        </p:spPr>
      </p:pic>
      <p:sp>
        <p:nvSpPr>
          <p:cNvPr id="132" name="Google Shape;132;p16"/>
          <p:cNvSpPr txBox="1">
            <a:spLocks noGrp="1"/>
          </p:cNvSpPr>
          <p:nvPr>
            <p:ph type="title"/>
          </p:nvPr>
        </p:nvSpPr>
        <p:spPr>
          <a:xfrm>
            <a:off x="140201" y="86745"/>
            <a:ext cx="10749367" cy="1208868"/>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3600"/>
              <a:buFont typeface="Quattrocento Sans"/>
              <a:buNone/>
            </a:pPr>
            <a:r>
              <a:rPr lang="en-US"/>
              <a:t>AWS services used</a:t>
            </a:r>
            <a:endParaRPr/>
          </a:p>
        </p:txBody>
      </p:sp>
      <p:sp>
        <p:nvSpPr>
          <p:cNvPr id="133" name="Google Shape;133;p16"/>
          <p:cNvSpPr txBox="1">
            <a:spLocks noGrp="1"/>
          </p:cNvSpPr>
          <p:nvPr>
            <p:ph type="body" idx="1"/>
          </p:nvPr>
        </p:nvSpPr>
        <p:spPr>
          <a:xfrm>
            <a:off x="140201" y="1502068"/>
            <a:ext cx="3292316" cy="4969070"/>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Clr>
                <a:srgbClr val="7F7F7F"/>
              </a:buClr>
              <a:buSzPts val="1600"/>
              <a:buNone/>
            </a:pPr>
            <a:r>
              <a:rPr lang="en-US" b="1" u="sng" dirty="0">
                <a:solidFill>
                  <a:srgbClr val="7030A0"/>
                </a:solidFill>
              </a:rPr>
              <a:t>Amazon Simple Email Service:</a:t>
            </a:r>
            <a:endParaRPr u="sng" dirty="0">
              <a:solidFill>
                <a:srgbClr val="7030A0"/>
              </a:solidFill>
            </a:endParaRPr>
          </a:p>
          <a:p>
            <a:pPr marL="0" lvl="0" indent="0" algn="just" rtl="0">
              <a:spcBef>
                <a:spcPts val="1680"/>
              </a:spcBef>
              <a:spcAft>
                <a:spcPts val="0"/>
              </a:spcAft>
              <a:buClr>
                <a:srgbClr val="7F7F7F"/>
              </a:buClr>
              <a:buSzPts val="1600"/>
              <a:buNone/>
            </a:pPr>
            <a:r>
              <a:rPr lang="en-US" dirty="0">
                <a:solidFill>
                  <a:srgbClr val="00B050"/>
                </a:solidFill>
              </a:rPr>
              <a:t>Amazon Simple Email Service (SES) is a cost-effective, flexible, and scalable email service that enables developers to send mail from within any application. You can configure Amazon SES quickly to support several email use cases, including transactional, marketing, or mass email communications. With Amazon SES, you can send email securely, globally, and at scale</a:t>
            </a:r>
            <a:endParaRPr dirty="0">
              <a:solidFill>
                <a:srgbClr val="00B050"/>
              </a:solidFill>
            </a:endParaRPr>
          </a:p>
        </p:txBody>
      </p:sp>
      <p:sp>
        <p:nvSpPr>
          <p:cNvPr id="134" name="Google Shape;134;p16"/>
          <p:cNvSpPr/>
          <p:nvPr/>
        </p:nvSpPr>
        <p:spPr>
          <a:xfrm>
            <a:off x="6682153" y="4598168"/>
            <a:ext cx="1730327" cy="137165"/>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5" name="Google Shape;135;p16"/>
          <p:cNvSpPr txBox="1"/>
          <p:nvPr/>
        </p:nvSpPr>
        <p:spPr>
          <a:xfrm>
            <a:off x="6618847" y="4515927"/>
            <a:ext cx="1943368" cy="2616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100" b="0" i="0" u="none" strike="noStrike" cap="none">
                <a:solidFill>
                  <a:srgbClr val="2E75B5"/>
                </a:solidFill>
                <a:latin typeface="Arial"/>
                <a:ea typeface="Arial"/>
                <a:cs typeface="Arial"/>
                <a:sym typeface="Arial"/>
              </a:rPr>
              <a:t>amanreact57@gmail.com</a:t>
            </a:r>
            <a:endParaRPr/>
          </a:p>
        </p:txBody>
      </p:sp>
      <p:pic>
        <p:nvPicPr>
          <p:cNvPr id="136" name="Google Shape;136;p16" descr="Dev200 | Triceratech"/>
          <p:cNvPicPr preferRelativeResize="0"/>
          <p:nvPr/>
        </p:nvPicPr>
        <p:blipFill rotWithShape="1">
          <a:blip r:embed="rId4">
            <a:alphaModFix/>
          </a:blip>
          <a:srcRect/>
          <a:stretch/>
        </p:blipFill>
        <p:spPr>
          <a:xfrm>
            <a:off x="9985542" y="-119710"/>
            <a:ext cx="2824597" cy="1621778"/>
          </a:xfrm>
          <a:prstGeom prst="rect">
            <a:avLst/>
          </a:prstGeom>
          <a:noFill/>
          <a:ln>
            <a:noFill/>
          </a:ln>
        </p:spPr>
      </p:pic>
      <p:sp>
        <p:nvSpPr>
          <p:cNvPr id="137" name="Google Shape;137;p16"/>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7"/>
          <p:cNvSpPr txBox="1">
            <a:spLocks noGrp="1"/>
          </p:cNvSpPr>
          <p:nvPr>
            <p:ph type="title"/>
          </p:nvPr>
        </p:nvSpPr>
        <p:spPr>
          <a:xfrm>
            <a:off x="266842" y="0"/>
            <a:ext cx="10749367" cy="1208868"/>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3600"/>
              <a:buFont typeface="Quattrocento Sans"/>
              <a:buNone/>
            </a:pPr>
            <a:r>
              <a:rPr lang="en-US"/>
              <a:t>AWS services used</a:t>
            </a:r>
            <a:endParaRPr/>
          </a:p>
        </p:txBody>
      </p:sp>
      <p:sp>
        <p:nvSpPr>
          <p:cNvPr id="143" name="Google Shape;143;p17"/>
          <p:cNvSpPr txBox="1">
            <a:spLocks noGrp="1"/>
          </p:cNvSpPr>
          <p:nvPr>
            <p:ph type="body" idx="1"/>
          </p:nvPr>
        </p:nvSpPr>
        <p:spPr>
          <a:xfrm>
            <a:off x="112097" y="1372282"/>
            <a:ext cx="3784653" cy="5440338"/>
          </a:xfrm>
          <a:prstGeom prst="rect">
            <a:avLst/>
          </a:prstGeom>
          <a:noFill/>
          <a:ln>
            <a:noFill/>
          </a:ln>
        </p:spPr>
        <p:txBody>
          <a:bodyPr spcFirstLastPara="1" wrap="square" lIns="91425" tIns="45700" rIns="91425" bIns="45700" anchor="t" anchorCtr="0">
            <a:noAutofit/>
          </a:bodyPr>
          <a:lstStyle/>
          <a:p>
            <a:pPr marL="0" lvl="0" indent="0" algn="just" rtl="0">
              <a:lnSpc>
                <a:spcPct val="150000"/>
              </a:lnSpc>
              <a:spcBef>
                <a:spcPts val="0"/>
              </a:spcBef>
              <a:spcAft>
                <a:spcPts val="0"/>
              </a:spcAft>
              <a:buClr>
                <a:srgbClr val="7F7F7F"/>
              </a:buClr>
              <a:buSzPts val="1600"/>
              <a:buNone/>
            </a:pPr>
            <a:r>
              <a:rPr lang="en-US" b="1" u="sng" dirty="0">
                <a:solidFill>
                  <a:srgbClr val="FF0000"/>
                </a:solidFill>
              </a:rPr>
              <a:t>Amazon S3:</a:t>
            </a:r>
            <a:endParaRPr u="sng" dirty="0">
              <a:solidFill>
                <a:srgbClr val="FF0000"/>
              </a:solidFill>
            </a:endParaRPr>
          </a:p>
          <a:p>
            <a:pPr marL="0" lvl="0" indent="0" algn="just" rtl="0">
              <a:spcBef>
                <a:spcPts val="1680"/>
              </a:spcBef>
              <a:spcAft>
                <a:spcPts val="0"/>
              </a:spcAft>
              <a:buClr>
                <a:srgbClr val="7F7F7F"/>
              </a:buClr>
              <a:buSzPts val="1600"/>
              <a:buNone/>
            </a:pPr>
            <a:r>
              <a:rPr lang="en-US" dirty="0">
                <a:solidFill>
                  <a:srgbClr val="0070C0"/>
                </a:solidFill>
              </a:rPr>
              <a:t>Amazon Simple Storage Service (Amazon S3) is an object storage service that offers industry-leading scalability, data availability, security, and performance. Amazon S3 provides easy-to-use management features so you can organize your data and configure finely-tuned access controls to meet your specific business,. Amazon S3 is designed for 99.999999999% (11 9's) of durability, and stores data for millions of applications for companies all around the world.</a:t>
            </a:r>
            <a:endParaRPr dirty="0">
              <a:solidFill>
                <a:srgbClr val="0070C0"/>
              </a:solidFill>
            </a:endParaRPr>
          </a:p>
        </p:txBody>
      </p:sp>
      <p:pic>
        <p:nvPicPr>
          <p:cNvPr id="144" name="Google Shape;144;p17"/>
          <p:cNvPicPr preferRelativeResize="0"/>
          <p:nvPr/>
        </p:nvPicPr>
        <p:blipFill rotWithShape="1">
          <a:blip r:embed="rId3">
            <a:alphaModFix/>
          </a:blip>
          <a:srcRect/>
          <a:stretch/>
        </p:blipFill>
        <p:spPr>
          <a:xfrm>
            <a:off x="4128757" y="1333254"/>
            <a:ext cx="8063243" cy="5524746"/>
          </a:xfrm>
          <a:prstGeom prst="rect">
            <a:avLst/>
          </a:prstGeom>
          <a:noFill/>
          <a:ln>
            <a:noFill/>
          </a:ln>
        </p:spPr>
      </p:pic>
      <p:sp>
        <p:nvSpPr>
          <p:cNvPr id="145" name="Google Shape;145;p17"/>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8"/>
          <p:cNvSpPr txBox="1">
            <a:spLocks noGrp="1"/>
          </p:cNvSpPr>
          <p:nvPr>
            <p:ph type="title"/>
          </p:nvPr>
        </p:nvSpPr>
        <p:spPr>
          <a:xfrm>
            <a:off x="224606" y="0"/>
            <a:ext cx="10749367" cy="1208868"/>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3600"/>
              <a:buFont typeface="Quattrocento Sans"/>
              <a:buNone/>
            </a:pPr>
            <a:r>
              <a:rPr lang="en-US"/>
              <a:t>AWS services used</a:t>
            </a:r>
            <a:endParaRPr/>
          </a:p>
        </p:txBody>
      </p:sp>
      <p:sp>
        <p:nvSpPr>
          <p:cNvPr id="151" name="Google Shape;151;p18"/>
          <p:cNvSpPr txBox="1">
            <a:spLocks noGrp="1"/>
          </p:cNvSpPr>
          <p:nvPr>
            <p:ph type="body" idx="1"/>
          </p:nvPr>
        </p:nvSpPr>
        <p:spPr>
          <a:xfrm>
            <a:off x="224606" y="1525392"/>
            <a:ext cx="2940624" cy="4351338"/>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rgbClr val="7F7F7F"/>
              </a:buClr>
              <a:buSzPts val="1600"/>
              <a:buNone/>
            </a:pPr>
            <a:r>
              <a:rPr lang="en-US" b="1" u="sng">
                <a:solidFill>
                  <a:srgbClr val="FF0000"/>
                </a:solidFill>
              </a:rPr>
              <a:t>AWS Identity and Access Management (IAM) :</a:t>
            </a:r>
            <a:endParaRPr u="sng">
              <a:solidFill>
                <a:srgbClr val="FF0000"/>
              </a:solidFill>
            </a:endParaRPr>
          </a:p>
          <a:p>
            <a:pPr marL="0" lvl="0" indent="0" algn="just" rtl="0">
              <a:lnSpc>
                <a:spcPct val="150000"/>
              </a:lnSpc>
              <a:spcBef>
                <a:spcPts val="1680"/>
              </a:spcBef>
              <a:spcAft>
                <a:spcPts val="0"/>
              </a:spcAft>
              <a:buClr>
                <a:srgbClr val="7F7F7F"/>
              </a:buClr>
              <a:buSzPts val="1600"/>
              <a:buNone/>
            </a:pPr>
            <a:r>
              <a:rPr lang="en-US">
                <a:solidFill>
                  <a:srgbClr val="7030A0"/>
                </a:solidFill>
              </a:rPr>
              <a:t>AWS Identity and Access Management (IAM) enables you to manage access to AWS services and resources securely. Using IAM, you can create and manage AWS users and groups, and use permissions to allow and deny their access to AWS resources.</a:t>
            </a:r>
            <a:endParaRPr>
              <a:solidFill>
                <a:srgbClr val="7030A0"/>
              </a:solidFill>
            </a:endParaRPr>
          </a:p>
        </p:txBody>
      </p:sp>
      <p:pic>
        <p:nvPicPr>
          <p:cNvPr id="152" name="Google Shape;152;p18"/>
          <p:cNvPicPr preferRelativeResize="0"/>
          <p:nvPr/>
        </p:nvPicPr>
        <p:blipFill rotWithShape="1">
          <a:blip r:embed="rId3">
            <a:alphaModFix/>
          </a:blip>
          <a:srcRect/>
          <a:stretch/>
        </p:blipFill>
        <p:spPr>
          <a:xfrm>
            <a:off x="10206852" y="39092"/>
            <a:ext cx="1980079" cy="1308295"/>
          </a:xfrm>
          <a:prstGeom prst="rect">
            <a:avLst/>
          </a:prstGeom>
          <a:noFill/>
          <a:ln>
            <a:noFill/>
          </a:ln>
        </p:spPr>
      </p:pic>
      <p:pic>
        <p:nvPicPr>
          <p:cNvPr id="153" name="Google Shape;153;p18"/>
          <p:cNvPicPr preferRelativeResize="0"/>
          <p:nvPr/>
        </p:nvPicPr>
        <p:blipFill rotWithShape="1">
          <a:blip r:embed="rId4">
            <a:alphaModFix/>
          </a:blip>
          <a:srcRect/>
          <a:stretch/>
        </p:blipFill>
        <p:spPr>
          <a:xfrm>
            <a:off x="3418450" y="1347387"/>
            <a:ext cx="8768481" cy="5510613"/>
          </a:xfrm>
          <a:prstGeom prst="rect">
            <a:avLst/>
          </a:prstGeom>
          <a:noFill/>
          <a:ln>
            <a:noFill/>
          </a:ln>
        </p:spPr>
      </p:pic>
      <p:sp>
        <p:nvSpPr>
          <p:cNvPr id="154" name="Google Shape;154;p18"/>
          <p:cNvSpPr/>
          <p:nvPr/>
        </p:nvSpPr>
        <p:spPr>
          <a:xfrm>
            <a:off x="7118252" y="2602523"/>
            <a:ext cx="2152357" cy="253219"/>
          </a:xfrm>
          <a:prstGeom prst="rect">
            <a:avLst/>
          </a:prstGeom>
          <a:gradFill>
            <a:gsLst>
              <a:gs pos="0">
                <a:srgbClr val="FF7714"/>
              </a:gs>
              <a:gs pos="100000">
                <a:srgbClr val="FFA773"/>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5" name="Google Shape;155;p18"/>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9"/>
          <p:cNvSpPr txBox="1">
            <a:spLocks noGrp="1"/>
          </p:cNvSpPr>
          <p:nvPr>
            <p:ph type="title"/>
          </p:nvPr>
        </p:nvSpPr>
        <p:spPr>
          <a:xfrm>
            <a:off x="604434" y="0"/>
            <a:ext cx="10749367" cy="1208868"/>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3600"/>
              <a:buFont typeface="Quattrocento Sans"/>
              <a:buNone/>
            </a:pPr>
            <a:r>
              <a:rPr lang="en-US"/>
              <a:t>AWS services used</a:t>
            </a:r>
            <a:endParaRPr/>
          </a:p>
        </p:txBody>
      </p:sp>
      <p:sp>
        <p:nvSpPr>
          <p:cNvPr id="161" name="Google Shape;161;p19"/>
          <p:cNvSpPr txBox="1">
            <a:spLocks noGrp="1"/>
          </p:cNvSpPr>
          <p:nvPr>
            <p:ph type="body" idx="1"/>
          </p:nvPr>
        </p:nvSpPr>
        <p:spPr>
          <a:xfrm>
            <a:off x="838201" y="1825625"/>
            <a:ext cx="7505699" cy="4351338"/>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rgbClr val="7F7F7F"/>
              </a:buClr>
              <a:buSzPts val="1600"/>
              <a:buNone/>
            </a:pPr>
            <a:r>
              <a:rPr lang="en-US" b="1" u="sng">
                <a:solidFill>
                  <a:srgbClr val="00B050"/>
                </a:solidFill>
              </a:rPr>
              <a:t>Amazon EC2:</a:t>
            </a:r>
            <a:endParaRPr u="sng">
              <a:solidFill>
                <a:srgbClr val="00B050"/>
              </a:solidFill>
            </a:endParaRPr>
          </a:p>
          <a:p>
            <a:pPr marL="0" lvl="0" indent="0" algn="l" rtl="0">
              <a:lnSpc>
                <a:spcPct val="150000"/>
              </a:lnSpc>
              <a:spcBef>
                <a:spcPts val="1680"/>
              </a:spcBef>
              <a:spcAft>
                <a:spcPts val="0"/>
              </a:spcAft>
              <a:buClr>
                <a:srgbClr val="7F7F7F"/>
              </a:buClr>
              <a:buSzPts val="1600"/>
              <a:buNone/>
            </a:pPr>
            <a:r>
              <a:rPr lang="en-US">
                <a:solidFill>
                  <a:srgbClr val="0070C0"/>
                </a:solidFill>
              </a:rPr>
              <a:t>Amazon Elastic Compute Cloud (Amazon EC2) is a web service that provides secure, resizable compute capacity in the cloud. It is designed to make web-scale cloud computing easier for developers. </a:t>
            </a:r>
            <a:r>
              <a:rPr lang="en-US">
                <a:solidFill>
                  <a:srgbClr val="FF0000"/>
                </a:solidFill>
              </a:rPr>
              <a:t>Amazon EC2’s simple web service interface allows you to obtain and configure capacity with minimal friction. It provides you with complete control of your computing resources and lets you run on Amazon’s proven computing environment.</a:t>
            </a:r>
            <a:endParaRPr>
              <a:solidFill>
                <a:srgbClr val="FF0000"/>
              </a:solidFill>
            </a:endParaRPr>
          </a:p>
        </p:txBody>
      </p:sp>
      <p:pic>
        <p:nvPicPr>
          <p:cNvPr id="162" name="Google Shape;162;p19"/>
          <p:cNvPicPr preferRelativeResize="0"/>
          <p:nvPr/>
        </p:nvPicPr>
        <p:blipFill rotWithShape="1">
          <a:blip r:embed="rId3">
            <a:alphaModFix/>
          </a:blip>
          <a:srcRect/>
          <a:stretch/>
        </p:blipFill>
        <p:spPr>
          <a:xfrm>
            <a:off x="8404529" y="2695492"/>
            <a:ext cx="3233326" cy="2246119"/>
          </a:xfrm>
          <a:prstGeom prst="rect">
            <a:avLst/>
          </a:prstGeom>
          <a:noFill/>
          <a:ln>
            <a:noFill/>
          </a:ln>
        </p:spPr>
      </p:pic>
      <p:sp>
        <p:nvSpPr>
          <p:cNvPr id="163" name="Google Shape;163;p19"/>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0"/>
          <p:cNvSpPr txBox="1">
            <a:spLocks noGrp="1"/>
          </p:cNvSpPr>
          <p:nvPr>
            <p:ph type="title"/>
          </p:nvPr>
        </p:nvSpPr>
        <p:spPr>
          <a:xfrm>
            <a:off x="147234" y="0"/>
            <a:ext cx="10749367" cy="1208868"/>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3600"/>
              <a:buFont typeface="Quattrocento Sans"/>
              <a:buNone/>
            </a:pPr>
            <a:r>
              <a:rPr lang="en-US"/>
              <a:t>Project Status:</a:t>
            </a:r>
            <a:endParaRPr/>
          </a:p>
        </p:txBody>
      </p:sp>
      <p:pic>
        <p:nvPicPr>
          <p:cNvPr id="169" name="Google Shape;169;p20"/>
          <p:cNvPicPr preferRelativeResize="0"/>
          <p:nvPr/>
        </p:nvPicPr>
        <p:blipFill rotWithShape="1">
          <a:blip r:embed="rId3">
            <a:alphaModFix/>
          </a:blip>
          <a:srcRect/>
          <a:stretch/>
        </p:blipFill>
        <p:spPr>
          <a:xfrm>
            <a:off x="5417126" y="1326082"/>
            <a:ext cx="6774873" cy="5531918"/>
          </a:xfrm>
          <a:prstGeom prst="rect">
            <a:avLst/>
          </a:prstGeom>
          <a:noFill/>
          <a:ln>
            <a:noFill/>
          </a:ln>
        </p:spPr>
      </p:pic>
      <p:sp>
        <p:nvSpPr>
          <p:cNvPr id="170" name="Google Shape;170;p20"/>
          <p:cNvSpPr txBox="1">
            <a:spLocks noGrp="1"/>
          </p:cNvSpPr>
          <p:nvPr>
            <p:ph type="body" idx="1"/>
          </p:nvPr>
        </p:nvSpPr>
        <p:spPr>
          <a:xfrm>
            <a:off x="147234" y="1506969"/>
            <a:ext cx="4167753" cy="5184775"/>
          </a:xfrm>
          <a:prstGeom prst="rect">
            <a:avLst/>
          </a:prstGeom>
          <a:noFill/>
          <a:ln>
            <a:noFill/>
          </a:ln>
        </p:spPr>
        <p:txBody>
          <a:bodyPr spcFirstLastPara="1" wrap="square" lIns="91425" tIns="45700" rIns="91425" bIns="45700" anchor="t" anchorCtr="0">
            <a:noAutofit/>
          </a:bodyPr>
          <a:lstStyle/>
          <a:p>
            <a:pPr marL="0" lvl="0" indent="0" algn="l" rtl="0">
              <a:lnSpc>
                <a:spcPct val="110000"/>
              </a:lnSpc>
              <a:spcBef>
                <a:spcPts val="0"/>
              </a:spcBef>
              <a:spcAft>
                <a:spcPts val="0"/>
              </a:spcAft>
              <a:buClr>
                <a:schemeClr val="dk1"/>
              </a:buClr>
              <a:buSzPts val="1100"/>
              <a:buNone/>
            </a:pPr>
            <a:r>
              <a:rPr lang="en-US" sz="1700" b="1" u="sng"/>
              <a:t>Back-End Portion completed</a:t>
            </a:r>
            <a:r>
              <a:rPr lang="en-US" sz="1800" b="1" u="sng"/>
              <a:t>:  45% </a:t>
            </a:r>
            <a:endParaRPr sz="1800" u="sng"/>
          </a:p>
          <a:p>
            <a:pPr marL="285750" lvl="0" indent="-285750" algn="l" rtl="0">
              <a:lnSpc>
                <a:spcPct val="110000"/>
              </a:lnSpc>
              <a:spcBef>
                <a:spcPts val="1600"/>
              </a:spcBef>
              <a:spcAft>
                <a:spcPts val="0"/>
              </a:spcAft>
              <a:buClr>
                <a:schemeClr val="dk1"/>
              </a:buClr>
              <a:buSzPts val="1100"/>
              <a:buFont typeface="Arial"/>
              <a:buChar char="•"/>
            </a:pPr>
            <a:r>
              <a:rPr lang="en-US"/>
              <a:t> </a:t>
            </a:r>
            <a:r>
              <a:rPr lang="en-US">
                <a:solidFill>
                  <a:srgbClr val="00B050"/>
                </a:solidFill>
              </a:rPr>
              <a:t>Registration Page (SES) , Login Page</a:t>
            </a:r>
            <a:endParaRPr>
              <a:solidFill>
                <a:srgbClr val="00B050"/>
              </a:solidFill>
            </a:endParaRPr>
          </a:p>
          <a:p>
            <a:pPr marL="285750" lvl="0" indent="-285750" algn="l" rtl="0">
              <a:lnSpc>
                <a:spcPct val="110000"/>
              </a:lnSpc>
              <a:spcBef>
                <a:spcPts val="1600"/>
              </a:spcBef>
              <a:spcAft>
                <a:spcPts val="0"/>
              </a:spcAft>
              <a:buClr>
                <a:schemeClr val="dk1"/>
              </a:buClr>
              <a:buSzPts val="1100"/>
              <a:buFont typeface="Arial"/>
              <a:buChar char="•"/>
            </a:pPr>
            <a:r>
              <a:rPr lang="en-US">
                <a:solidFill>
                  <a:srgbClr val="00B050"/>
                </a:solidFill>
              </a:rPr>
              <a:t> Forgot Password</a:t>
            </a:r>
            <a:endParaRPr>
              <a:solidFill>
                <a:srgbClr val="00B050"/>
              </a:solidFill>
            </a:endParaRPr>
          </a:p>
          <a:p>
            <a:pPr marL="285750" lvl="0" indent="-285750" algn="l" rtl="0">
              <a:lnSpc>
                <a:spcPct val="110000"/>
              </a:lnSpc>
              <a:spcBef>
                <a:spcPts val="1600"/>
              </a:spcBef>
              <a:spcAft>
                <a:spcPts val="0"/>
              </a:spcAft>
              <a:buClr>
                <a:schemeClr val="dk1"/>
              </a:buClr>
              <a:buSzPts val="1100"/>
              <a:buFont typeface="Arial"/>
              <a:buChar char="•"/>
            </a:pPr>
            <a:r>
              <a:rPr lang="en-US">
                <a:solidFill>
                  <a:srgbClr val="00B050"/>
                </a:solidFill>
              </a:rPr>
              <a:t>Admin Access  profile</a:t>
            </a:r>
            <a:endParaRPr>
              <a:solidFill>
                <a:srgbClr val="00B050"/>
              </a:solidFill>
            </a:endParaRPr>
          </a:p>
          <a:p>
            <a:pPr marL="285750" lvl="0" indent="-285750" algn="l" rtl="0">
              <a:lnSpc>
                <a:spcPct val="110000"/>
              </a:lnSpc>
              <a:spcBef>
                <a:spcPts val="1600"/>
              </a:spcBef>
              <a:spcAft>
                <a:spcPts val="0"/>
              </a:spcAft>
              <a:buClr>
                <a:schemeClr val="dk1"/>
              </a:buClr>
              <a:buSzPts val="1100"/>
              <a:buFont typeface="Arial"/>
              <a:buChar char="•"/>
            </a:pPr>
            <a:r>
              <a:rPr lang="en-US">
                <a:solidFill>
                  <a:srgbClr val="00B050"/>
                </a:solidFill>
              </a:rPr>
              <a:t>Categories of Courses (S3)</a:t>
            </a:r>
            <a:endParaRPr>
              <a:solidFill>
                <a:srgbClr val="00B050"/>
              </a:solidFill>
            </a:endParaRPr>
          </a:p>
          <a:p>
            <a:pPr marL="285750" lvl="0" indent="-285750" algn="l" rtl="0">
              <a:lnSpc>
                <a:spcPct val="110000"/>
              </a:lnSpc>
              <a:spcBef>
                <a:spcPts val="1600"/>
              </a:spcBef>
              <a:spcAft>
                <a:spcPts val="0"/>
              </a:spcAft>
              <a:buClr>
                <a:schemeClr val="dk1"/>
              </a:buClr>
              <a:buSzPts val="1100"/>
              <a:buFont typeface="Arial"/>
              <a:buChar char="•"/>
            </a:pPr>
            <a:r>
              <a:rPr lang="en-US">
                <a:solidFill>
                  <a:srgbClr val="00B050"/>
                </a:solidFill>
              </a:rPr>
              <a:t>Resources upload</a:t>
            </a:r>
            <a:endParaRPr>
              <a:solidFill>
                <a:srgbClr val="00B050"/>
              </a:solidFill>
            </a:endParaRPr>
          </a:p>
          <a:p>
            <a:pPr marL="0" lvl="0" indent="0" algn="l" rtl="0">
              <a:lnSpc>
                <a:spcPct val="110000"/>
              </a:lnSpc>
              <a:spcBef>
                <a:spcPts val="1600"/>
              </a:spcBef>
              <a:spcAft>
                <a:spcPts val="0"/>
              </a:spcAft>
              <a:buClr>
                <a:schemeClr val="dk1"/>
              </a:buClr>
              <a:buSzPts val="1100"/>
              <a:buNone/>
            </a:pPr>
            <a:r>
              <a:rPr lang="en-US" sz="1700" b="1" u="sng"/>
              <a:t>Back-End On-Progress:</a:t>
            </a:r>
            <a:endParaRPr u="sng"/>
          </a:p>
          <a:p>
            <a:pPr marL="285750" lvl="0" indent="-285750" algn="l" rtl="0">
              <a:lnSpc>
                <a:spcPct val="110000"/>
              </a:lnSpc>
              <a:spcBef>
                <a:spcPts val="1600"/>
              </a:spcBef>
              <a:spcAft>
                <a:spcPts val="0"/>
              </a:spcAft>
              <a:buClr>
                <a:schemeClr val="dk1"/>
              </a:buClr>
              <a:buSzPts val="1100"/>
              <a:buFont typeface="Arial"/>
              <a:buChar char="•"/>
            </a:pPr>
            <a:r>
              <a:rPr lang="en-US"/>
              <a:t> </a:t>
            </a:r>
            <a:r>
              <a:rPr lang="en-US">
                <a:solidFill>
                  <a:srgbClr val="FF0000"/>
                </a:solidFill>
              </a:rPr>
              <a:t>Click Count</a:t>
            </a:r>
            <a:endParaRPr>
              <a:solidFill>
                <a:srgbClr val="FF0000"/>
              </a:solidFill>
            </a:endParaRPr>
          </a:p>
          <a:p>
            <a:pPr marL="285750" lvl="0" indent="-285750" algn="l" rtl="0">
              <a:lnSpc>
                <a:spcPct val="110000"/>
              </a:lnSpc>
              <a:spcBef>
                <a:spcPts val="1600"/>
              </a:spcBef>
              <a:spcAft>
                <a:spcPts val="0"/>
              </a:spcAft>
              <a:buClr>
                <a:schemeClr val="dk1"/>
              </a:buClr>
              <a:buSzPts val="1100"/>
              <a:buFont typeface="Arial"/>
              <a:buChar char="•"/>
            </a:pPr>
            <a:r>
              <a:rPr lang="en-US">
                <a:solidFill>
                  <a:srgbClr val="FF0000"/>
                </a:solidFill>
              </a:rPr>
              <a:t>Trending Links</a:t>
            </a:r>
            <a:endParaRPr>
              <a:solidFill>
                <a:srgbClr val="FF0000"/>
              </a:solidFill>
            </a:endParaRPr>
          </a:p>
          <a:p>
            <a:pPr marL="285750" lvl="0" indent="-285750" algn="l" rtl="0">
              <a:lnSpc>
                <a:spcPct val="110000"/>
              </a:lnSpc>
              <a:spcBef>
                <a:spcPts val="1600"/>
              </a:spcBef>
              <a:spcAft>
                <a:spcPts val="0"/>
              </a:spcAft>
              <a:buClr>
                <a:schemeClr val="dk1"/>
              </a:buClr>
              <a:buSzPts val="1100"/>
              <a:buFont typeface="Arial"/>
              <a:buChar char="•"/>
            </a:pPr>
            <a:r>
              <a:rPr lang="en-US">
                <a:solidFill>
                  <a:srgbClr val="FF0000"/>
                </a:solidFill>
              </a:rPr>
              <a:t>Category / Profile update </a:t>
            </a:r>
            <a:endParaRPr>
              <a:solidFill>
                <a:srgbClr val="FF0000"/>
              </a:solidFill>
            </a:endParaRPr>
          </a:p>
          <a:p>
            <a:pPr marL="285750" lvl="0" indent="-285750" algn="l" rtl="0">
              <a:lnSpc>
                <a:spcPct val="110000"/>
              </a:lnSpc>
              <a:spcBef>
                <a:spcPts val="1600"/>
              </a:spcBef>
              <a:spcAft>
                <a:spcPts val="0"/>
              </a:spcAft>
              <a:buSzPts val="1600"/>
              <a:buChar char="•"/>
            </a:pPr>
            <a:r>
              <a:rPr lang="en-US">
                <a:solidFill>
                  <a:srgbClr val="FF0000"/>
                </a:solidFill>
              </a:rPr>
              <a:t>Deployment</a:t>
            </a:r>
            <a:endParaRPr>
              <a:solidFill>
                <a:srgbClr val="FF0000"/>
              </a:solidFill>
            </a:endParaRPr>
          </a:p>
          <a:p>
            <a:pPr marL="285750" lvl="0" indent="-215900" algn="l" rtl="0">
              <a:lnSpc>
                <a:spcPct val="110000"/>
              </a:lnSpc>
              <a:spcBef>
                <a:spcPts val="1600"/>
              </a:spcBef>
              <a:spcAft>
                <a:spcPts val="0"/>
              </a:spcAft>
              <a:buClr>
                <a:schemeClr val="dk1"/>
              </a:buClr>
              <a:buSzPts val="1100"/>
              <a:buFont typeface="Arial"/>
              <a:buNone/>
            </a:pPr>
            <a:endParaRPr/>
          </a:p>
          <a:p>
            <a:pPr marL="0" lvl="0" indent="0" algn="l" rtl="0">
              <a:lnSpc>
                <a:spcPct val="110000"/>
              </a:lnSpc>
              <a:spcBef>
                <a:spcPts val="480"/>
              </a:spcBef>
              <a:spcAft>
                <a:spcPts val="0"/>
              </a:spcAft>
              <a:buClr>
                <a:srgbClr val="7F7F7F"/>
              </a:buClr>
              <a:buSzPts val="1600"/>
              <a:buNone/>
            </a:pPr>
            <a:endParaRPr/>
          </a:p>
        </p:txBody>
      </p:sp>
      <p:sp>
        <p:nvSpPr>
          <p:cNvPr id="171" name="Google Shape;171;p20"/>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1"/>
          <p:cNvSpPr txBox="1">
            <a:spLocks noGrp="1"/>
          </p:cNvSpPr>
          <p:nvPr>
            <p:ph type="title"/>
          </p:nvPr>
        </p:nvSpPr>
        <p:spPr>
          <a:xfrm>
            <a:off x="604434" y="0"/>
            <a:ext cx="10749367" cy="1208868"/>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1"/>
              </a:buClr>
              <a:buSzPts val="3600"/>
              <a:buFont typeface="Quattrocento Sans"/>
              <a:buNone/>
            </a:pPr>
            <a:r>
              <a:rPr lang="en-US"/>
              <a:t>Hardware and Software requirements</a:t>
            </a:r>
            <a:endParaRPr/>
          </a:p>
        </p:txBody>
      </p:sp>
      <p:sp>
        <p:nvSpPr>
          <p:cNvPr id="177" name="Google Shape;177;p21"/>
          <p:cNvSpPr txBox="1">
            <a:spLocks noGrp="1"/>
          </p:cNvSpPr>
          <p:nvPr>
            <p:ph type="body" idx="1"/>
          </p:nvPr>
        </p:nvSpPr>
        <p:spPr>
          <a:xfrm>
            <a:off x="838201" y="1825625"/>
            <a:ext cx="4167753" cy="4351338"/>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dk1"/>
              </a:buClr>
              <a:buSzPts val="1100"/>
              <a:buNone/>
            </a:pPr>
            <a:r>
              <a:rPr lang="en-US" sz="1700" b="1" u="sng">
                <a:solidFill>
                  <a:srgbClr val="7030A0"/>
                </a:solidFill>
              </a:rPr>
              <a:t>Hardware Requirements:</a:t>
            </a:r>
            <a:endParaRPr u="sng">
              <a:solidFill>
                <a:srgbClr val="7030A0"/>
              </a:solidFill>
            </a:endParaRPr>
          </a:p>
          <a:p>
            <a:pPr marL="285750" lvl="0" indent="-285750" algn="l" rtl="0">
              <a:lnSpc>
                <a:spcPct val="150000"/>
              </a:lnSpc>
              <a:spcBef>
                <a:spcPts val="1600"/>
              </a:spcBef>
              <a:spcAft>
                <a:spcPts val="0"/>
              </a:spcAft>
              <a:buClr>
                <a:schemeClr val="dk1"/>
              </a:buClr>
              <a:buSzPts val="1100"/>
              <a:buFont typeface="Arial"/>
              <a:buChar char="•"/>
            </a:pPr>
            <a:r>
              <a:rPr lang="en-US">
                <a:solidFill>
                  <a:srgbClr val="00B050"/>
                </a:solidFill>
              </a:rPr>
              <a:t> Personal Computer with minimum of 4GB   RAM and core i3 Processor.</a:t>
            </a:r>
            <a:endParaRPr>
              <a:solidFill>
                <a:srgbClr val="00B050"/>
              </a:solidFill>
            </a:endParaRPr>
          </a:p>
          <a:p>
            <a:pPr marL="0" lvl="0" indent="0" algn="l" rtl="0">
              <a:lnSpc>
                <a:spcPct val="150000"/>
              </a:lnSpc>
              <a:spcBef>
                <a:spcPts val="1600"/>
              </a:spcBef>
              <a:spcAft>
                <a:spcPts val="0"/>
              </a:spcAft>
              <a:buClr>
                <a:schemeClr val="dk1"/>
              </a:buClr>
              <a:buSzPts val="1100"/>
              <a:buNone/>
            </a:pPr>
            <a:r>
              <a:rPr lang="en-US" sz="1700" b="1" u="sng">
                <a:solidFill>
                  <a:srgbClr val="7030A0"/>
                </a:solidFill>
              </a:rPr>
              <a:t>Software Requirements:</a:t>
            </a:r>
            <a:endParaRPr u="sng">
              <a:solidFill>
                <a:srgbClr val="7030A0"/>
              </a:solidFill>
            </a:endParaRPr>
          </a:p>
          <a:p>
            <a:pPr marL="285750" lvl="0" indent="-285750" algn="l" rtl="0">
              <a:lnSpc>
                <a:spcPct val="150000"/>
              </a:lnSpc>
              <a:spcBef>
                <a:spcPts val="1600"/>
              </a:spcBef>
              <a:spcAft>
                <a:spcPts val="0"/>
              </a:spcAft>
              <a:buClr>
                <a:schemeClr val="dk1"/>
              </a:buClr>
              <a:buSzPts val="1100"/>
              <a:buFont typeface="Arial"/>
              <a:buChar char="•"/>
            </a:pPr>
            <a:r>
              <a:rPr lang="en-US"/>
              <a:t> </a:t>
            </a:r>
            <a:r>
              <a:rPr lang="en-US">
                <a:solidFill>
                  <a:srgbClr val="00B050"/>
                </a:solidFill>
              </a:rPr>
              <a:t>Windows Operating System.</a:t>
            </a:r>
            <a:endParaRPr>
              <a:solidFill>
                <a:srgbClr val="00B050"/>
              </a:solidFill>
            </a:endParaRPr>
          </a:p>
          <a:p>
            <a:pPr marL="285750" lvl="0" indent="-285750" algn="l" rtl="0">
              <a:lnSpc>
                <a:spcPct val="150000"/>
              </a:lnSpc>
              <a:spcBef>
                <a:spcPts val="1600"/>
              </a:spcBef>
              <a:spcAft>
                <a:spcPts val="0"/>
              </a:spcAft>
              <a:buClr>
                <a:schemeClr val="dk1"/>
              </a:buClr>
              <a:buSzPts val="1100"/>
              <a:buFont typeface="Arial"/>
              <a:buChar char="•"/>
            </a:pPr>
            <a:r>
              <a:rPr lang="en-US">
                <a:solidFill>
                  <a:srgbClr val="00B050"/>
                </a:solidFill>
              </a:rPr>
              <a:t> Visual Studio Code </a:t>
            </a:r>
            <a:endParaRPr>
              <a:solidFill>
                <a:srgbClr val="00B050"/>
              </a:solidFill>
            </a:endParaRPr>
          </a:p>
          <a:p>
            <a:pPr marL="285750" lvl="0" indent="-285750" algn="l" rtl="0">
              <a:lnSpc>
                <a:spcPct val="150000"/>
              </a:lnSpc>
              <a:spcBef>
                <a:spcPts val="1600"/>
              </a:spcBef>
              <a:spcAft>
                <a:spcPts val="0"/>
              </a:spcAft>
              <a:buClr>
                <a:schemeClr val="dk1"/>
              </a:buClr>
              <a:buSzPts val="1100"/>
              <a:buFont typeface="Arial"/>
              <a:buChar char="•"/>
            </a:pPr>
            <a:r>
              <a:rPr lang="en-US">
                <a:solidFill>
                  <a:srgbClr val="00B050"/>
                </a:solidFill>
              </a:rPr>
              <a:t> GitHub Desktop</a:t>
            </a:r>
            <a:endParaRPr>
              <a:solidFill>
                <a:srgbClr val="00B050"/>
              </a:solidFill>
            </a:endParaRPr>
          </a:p>
          <a:p>
            <a:pPr marL="0" lvl="0" indent="0" algn="l" rtl="0">
              <a:lnSpc>
                <a:spcPct val="150000"/>
              </a:lnSpc>
              <a:spcBef>
                <a:spcPts val="1600"/>
              </a:spcBef>
              <a:spcAft>
                <a:spcPts val="0"/>
              </a:spcAft>
              <a:buClr>
                <a:schemeClr val="dk1"/>
              </a:buClr>
              <a:buSzPts val="1100"/>
              <a:buNone/>
            </a:pPr>
            <a:endParaRPr/>
          </a:p>
          <a:p>
            <a:pPr marL="0" lvl="0" indent="0" algn="l" rtl="0">
              <a:lnSpc>
                <a:spcPct val="150000"/>
              </a:lnSpc>
              <a:spcBef>
                <a:spcPts val="480"/>
              </a:spcBef>
              <a:spcAft>
                <a:spcPts val="0"/>
              </a:spcAft>
              <a:buClr>
                <a:srgbClr val="7F7F7F"/>
              </a:buClr>
              <a:buSzPts val="1600"/>
              <a:buNone/>
            </a:pPr>
            <a:endParaRPr/>
          </a:p>
        </p:txBody>
      </p:sp>
      <p:pic>
        <p:nvPicPr>
          <p:cNvPr id="178" name="Google Shape;178;p21"/>
          <p:cNvPicPr preferRelativeResize="0"/>
          <p:nvPr/>
        </p:nvPicPr>
        <p:blipFill rotWithShape="1">
          <a:blip r:embed="rId3">
            <a:alphaModFix/>
          </a:blip>
          <a:srcRect/>
          <a:stretch/>
        </p:blipFill>
        <p:spPr>
          <a:xfrm>
            <a:off x="7282430" y="2322624"/>
            <a:ext cx="4071371" cy="4071371"/>
          </a:xfrm>
          <a:prstGeom prst="rect">
            <a:avLst/>
          </a:prstGeom>
          <a:noFill/>
          <a:ln>
            <a:noFill/>
          </a:ln>
        </p:spPr>
      </p:pic>
      <p:sp>
        <p:nvSpPr>
          <p:cNvPr id="179" name="Google Shape;179;p21"/>
          <p:cNvSpPr txBox="1">
            <a:spLocks noGrp="1"/>
          </p:cNvSpPr>
          <p:nvPr>
            <p:ph type="sldNum" idx="12"/>
          </p:nvPr>
        </p:nvSpPr>
        <p:spPr>
          <a:xfrm>
            <a:off x="8077200" y="6356352"/>
            <a:ext cx="3276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WelcomeDoc">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758</Words>
  <Application>Microsoft Office PowerPoint</Application>
  <PresentationFormat>Widescreen</PresentationFormat>
  <Paragraphs>111</Paragraphs>
  <Slides>25</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Quattrocento Sans</vt:lpstr>
      <vt:lpstr>Arial</vt:lpstr>
      <vt:lpstr>Calibri</vt:lpstr>
      <vt:lpstr>WelcomeDoc</vt:lpstr>
      <vt:lpstr>Academic Earth</vt:lpstr>
      <vt:lpstr>Introduction</vt:lpstr>
      <vt:lpstr>Motivation</vt:lpstr>
      <vt:lpstr>AWS services used</vt:lpstr>
      <vt:lpstr>AWS services used</vt:lpstr>
      <vt:lpstr>AWS services used</vt:lpstr>
      <vt:lpstr>AWS services used</vt:lpstr>
      <vt:lpstr>Project Status:</vt:lpstr>
      <vt:lpstr>Hardware and Software requirements</vt:lpstr>
      <vt:lpstr>Technologies used</vt:lpstr>
      <vt:lpstr>Design : Registration page</vt:lpstr>
      <vt:lpstr>Registration - Apply Validations on each input field</vt:lpstr>
      <vt:lpstr>Register user and send email using AWS SES</vt:lpstr>
      <vt:lpstr>Sign in page</vt:lpstr>
      <vt:lpstr>Sign in validation </vt:lpstr>
      <vt:lpstr>User details saved in MongoDB Atlas</vt:lpstr>
      <vt:lpstr>Forgot Password Page</vt:lpstr>
      <vt:lpstr>Email is send to reset password</vt:lpstr>
      <vt:lpstr>Click to create new category</vt:lpstr>
      <vt:lpstr>Fill form to create category</vt:lpstr>
      <vt:lpstr>New Category Created</vt:lpstr>
      <vt:lpstr>Category Image is Stored on S3 Bucket</vt:lpstr>
      <vt:lpstr>Use Case:</vt:lpstr>
      <vt:lpstr>ER Diagram: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Academic Earth</dc:title>
  <dc:creator>I Know Who I Am</dc:creator>
  <cp:lastModifiedBy>aman kushwaha</cp:lastModifiedBy>
  <cp:revision>3</cp:revision>
  <dcterms:modified xsi:type="dcterms:W3CDTF">2020-11-05T10:09:27Z</dcterms:modified>
</cp:coreProperties>
</file>